
<file path=[Content_Types].xml><?xml version="1.0" encoding="utf-8"?>
<Types xmlns="http://schemas.openxmlformats.org/package/2006/content-types"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Action1.xml" ContentType="application/vnd.ms-office.inkAction+xml"/>
  <Override PartName="/ppt/notesSlides/notesSlide4.xml" ContentType="application/vnd.openxmlformats-officedocument.presentationml.notesSlide+xml"/>
  <Override PartName="/ppt/ink/inkAction2.xml" ContentType="application/vnd.ms-office.inkAction+xml"/>
  <Override PartName="/ppt/ink/inkAction3.xml" ContentType="application/vnd.ms-office.inkAction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ink/inkAction4.xml" ContentType="application/vnd.ms-office.inkAction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ink/inkAction5.xml" ContentType="application/vnd.ms-office.inkAction+xml"/>
  <Override PartName="/ppt/notesSlides/notesSlide10.xml" ContentType="application/vnd.openxmlformats-officedocument.presentationml.notesSlide+xml"/>
  <Override PartName="/ppt/ink/inkAction6.xml" ContentType="application/vnd.ms-office.inkAction+xml"/>
  <Override PartName="/ppt/notesSlides/notesSlide11.xml" ContentType="application/vnd.openxmlformats-officedocument.presentationml.notesSlide+xml"/>
  <Override PartName="/ppt/ink/inkAction7.xml" ContentType="application/vnd.ms-office.inkAction+xml"/>
  <Override PartName="/ppt/notesSlides/notesSlide12.xml" ContentType="application/vnd.openxmlformats-officedocument.presentationml.notesSlide+xml"/>
  <Override PartName="/ppt/ink/inkAction8.xml" ContentType="application/vnd.ms-office.inkAction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755" r:id="rId1"/>
  </p:sldMasterIdLst>
  <p:notesMasterIdLst>
    <p:notesMasterId r:id="rId25"/>
  </p:notesMasterIdLst>
  <p:handoutMasterIdLst>
    <p:handoutMasterId r:id="rId26"/>
  </p:handoutMasterIdLst>
  <p:sldIdLst>
    <p:sldId id="286" r:id="rId2"/>
    <p:sldId id="303" r:id="rId3"/>
    <p:sldId id="299" r:id="rId4"/>
    <p:sldId id="257" r:id="rId5"/>
    <p:sldId id="258" r:id="rId6"/>
    <p:sldId id="259" r:id="rId7"/>
    <p:sldId id="287" r:id="rId8"/>
    <p:sldId id="260" r:id="rId9"/>
    <p:sldId id="288" r:id="rId10"/>
    <p:sldId id="300" r:id="rId11"/>
    <p:sldId id="261" r:id="rId12"/>
    <p:sldId id="30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304" r:id="rId21"/>
    <p:sldId id="302" r:id="rId22"/>
    <p:sldId id="305" r:id="rId23"/>
    <p:sldId id="306" r:id="rId24"/>
  </p:sldIdLst>
  <p:sldSz cx="9144000" cy="6858000" type="screen4x3"/>
  <p:notesSz cx="6858000" cy="9144000"/>
  <p:kinsoku lang="ja-JP" invalStChars="、。，．・：；？！゛゜ヽヾゝゞ々ー’”）〕］｝〉》」』】°‰′″℃￠％ぁぃぅぇぉっゃゅょゎァィゥェォッャュョヮヵヶ!%),.:;?]}｡｣､･ｧｨｩｪｫｬｭｮｯｰﾞﾟ" invalEndChars="‘“（〔［｛〈《「『【￥＄$([\{｢￡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ismi Yati" initials="RY" lastIdx="1" clrIdx="0">
    <p:extLst>
      <p:ext uri="{19B8F6BF-5375-455C-9EA6-DF929625EA0E}">
        <p15:presenceInfo xmlns:p15="http://schemas.microsoft.com/office/powerpoint/2012/main" userId="820f945b70e7718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411" autoAdjust="0"/>
  </p:normalViewPr>
  <p:slideViewPr>
    <p:cSldViewPr>
      <p:cViewPr varScale="1">
        <p:scale>
          <a:sx n="71" d="100"/>
          <a:sy n="71" d="100"/>
        </p:scale>
        <p:origin x="1092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  <p:sld r:id="rId11" collapse="1"/>
      <p:sld r:id="rId12" collapse="1"/>
      <p:sld r:id="rId13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_rels/viewProps.xml.rels><?xml version="1.0" encoding="UTF-8" standalone="yes"?>
<Relationships xmlns="http://schemas.openxmlformats.org/package/2006/relationships"><Relationship Id="rId8" Type="http://schemas.openxmlformats.org/officeDocument/2006/relationships/slide" Target="slides/slide14.xml"/><Relationship Id="rId13" Type="http://schemas.openxmlformats.org/officeDocument/2006/relationships/slide" Target="slides/slide19.xml"/><Relationship Id="rId3" Type="http://schemas.openxmlformats.org/officeDocument/2006/relationships/slide" Target="slides/slide5.xml"/><Relationship Id="rId7" Type="http://schemas.openxmlformats.org/officeDocument/2006/relationships/slide" Target="slides/slide13.xml"/><Relationship Id="rId12" Type="http://schemas.openxmlformats.org/officeDocument/2006/relationships/slide" Target="slides/slide18.xml"/><Relationship Id="rId2" Type="http://schemas.openxmlformats.org/officeDocument/2006/relationships/slide" Target="slides/slide4.xml"/><Relationship Id="rId1" Type="http://schemas.openxmlformats.org/officeDocument/2006/relationships/slide" Target="slides/slide1.xml"/><Relationship Id="rId6" Type="http://schemas.openxmlformats.org/officeDocument/2006/relationships/slide" Target="slides/slide11.xml"/><Relationship Id="rId11" Type="http://schemas.openxmlformats.org/officeDocument/2006/relationships/slide" Target="slides/slide17.xml"/><Relationship Id="rId5" Type="http://schemas.openxmlformats.org/officeDocument/2006/relationships/slide" Target="slides/slide8.xml"/><Relationship Id="rId10" Type="http://schemas.openxmlformats.org/officeDocument/2006/relationships/slide" Target="slides/slide16.xml"/><Relationship Id="rId4" Type="http://schemas.openxmlformats.org/officeDocument/2006/relationships/slide" Target="slides/slide6.xml"/><Relationship Id="rId9" Type="http://schemas.openxmlformats.org/officeDocument/2006/relationships/slide" Target="slides/slide1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20-04-18T12:51:04.273"/>
    </inkml:context>
    <inkml:brush xml:id="br0">
      <inkml:brushProperty name="width" value="0.05292" units="cm"/>
      <inkml:brushProperty name="height" value="0.05292" units="cm"/>
      <inkml:brushProperty name="color" value="#FFFFFF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act:action type="add" startTime="82740">
    <iact:property name="dataType"/>
    <iact:actionData xml:id="d0">
      <inkml:trace xmlns:inkml="http://www.w3.org/2003/InkML" xml:id="stk0" contextRef="#ctx0" brushRef="#br0">3916 14235 0,'0'53'349,"0"-18"-345,0 18 3,0-36 2,18-17-2,-18 18 13,17-18-13,19 0 8,-19 0-2,19 0-5,-1-18 5,-17 18 1,17-17-5,0-1-2,0 0-2,36 1 5,-36-36-4,1 35 0,-1 1 3,0-1-2,18 0 1,-35 1-1,17-1-3,0 18 5,0-18-1,-17 18-2,17-17 1,1 17-2,-19 0 11,1 0-10,0 0 3,-1 0-2</inkml:trace>
    </iact:actionData>
  </iact:action>
  <iact:action type="add" startTime="83372">
    <iact:property name="dataType"/>
    <iact:actionData xml:id="d1">
      <inkml:trace xmlns:inkml="http://www.w3.org/2003/InkML" xml:id="stk1" contextRef="#ctx0" brushRef="#br0">4745 14129 0,'0'70'216,"-17"-34"-207,-1-1 0,-35 18-3,35-18 0,1 0 3,-1 1-3,0-1 2,1 0-4,-1-35 7,1 35-6,-1-17 9,0 0-9,1-1 11,-1 1-3,0-18 3,18 18-4,-17-18 10,-1 0 7,0 0 32,1 17-51,-1-17 17,-17 18 23,17-18-1</inkml:trace>
    </iact:actionData>
  </iact:action>
  <iact:action type="add" startTime="84038">
    <iact:property name="dataType"/>
    <iact:actionData xml:id="d2">
      <inkml:trace xmlns:inkml="http://www.w3.org/2003/InkML" xml:id="stk2" contextRef="#ctx0" brushRef="#br0">4304 14658 0</inkml:trace>
    </iact:actionData>
  </iact:action>
  <iact:action type="add" startTime="108909">
    <iact:property name="dataType"/>
    <iact:actionData xml:id="d3">
      <inkml:trace xmlns:inkml="http://www.w3.org/2003/InkML" xml:id="stk3" contextRef="#ctx0" brushRef="#br1">6509 14605 0,'0'53'330,"0"0"-323,0 0 3,-18-18-7,18 0 2</inkml:trace>
    </iact:actionData>
  </iact:action>
  <iact:action type="add" startTime="109283">
    <iact:property name="dataType"/>
    <iact:actionData xml:id="d4">
      <inkml:trace xmlns:inkml="http://www.w3.org/2003/InkML" xml:id="stk4" contextRef="#ctx0" brushRef="#br1">6491 14834 0,'18'0'302,"17"-17"-287,1 17-9,-1-18 3,-17 0-3,34 18 0,-16-17 0,-1 17 4,0 0-6,18 0 9,-17 0-10,16 0 3,1 0 1,-17 0 0,-1 0-1,-17 0 2,17 17 0,-18 1-1,1 0 6,-18-1-6,18-17 3,-18 18 2,0 0-6,0-1 2,0 18-2,0 1 2,0-1-1,0 0 0,0 1 0,-18-1 3,0 0-4,1 0 3,-1 1-5,1-19 4,-1 19 2,0-19-2,18 1-4,0 0 1,-17-1 5,-1 1-6,0-1 6,1 1-2,-1-18-1,0 18-2,1-18 12,-1 17-6,1-17 4,-1 0 1,0 0 3,1 0 9,-1 0 14,0 0-22,1 0 23,-1 0-15,0 0-3,18-17 152,-17-1-151,17 0-12,0 1 8,0-1-20,-18 1 51</inkml:trace>
    </iact:actionData>
  </iact:action>
  <iact:action type="add" startTime="111238">
    <iact:property name="dataType"/>
    <iact:actionData xml:id="d5">
      <inkml:trace xmlns:inkml="http://www.w3.org/2003/InkML" xml:id="stk5" contextRef="#ctx0" brushRef="#br1">6474 14605 0,'35'0'311,"53"0"-304,-52 0-1,34 0 1,-35-18-3,1 18 3,-1 0 3,0 0-5,1 0 1,-19 0 10,1 0-10,-1 0 66</inkml:trace>
    </iact:actionData>
  </iact:action>
  <iact:action type="add" startTime="112618">
    <iact:property name="dataType"/>
    <iact:actionData xml:id="d6">
      <inkml:trace xmlns:inkml="http://www.w3.org/2003/InkML" xml:id="stk6" contextRef="#ctx0" brushRef="#br1">9966 14464 0,'-17'0'281,"-1"53"-274,0-53 2,18 35-6,0-17 6,-17-1-1,-1 36-2,18 0 1,0-18-2,0 1 1,0-1 4,0 0-4,0-17 2,0 0-1,0 17-1,0-18 1,0 1 1,0 0-2,18-1 1,-1 19 23,1-36-16,17 17 13,1 1-19,-19 0-1,18-1 0,-17 1 1,17-18-1,1 18 1,-1-1 1,18 1-5,0-1 2,17 1 2,-34 0 1,-19-18-1,-17 17-1,36-17-2,-19 0 2,1 0 7,-1 0-8,1 0 4,0 0 29,-1 0-2,1-17-15,0 17 8,-18-18-7,0 0 1,0 1 21,0-1-41,-18 1 41,0 17-31,-17-18 1,-18-35-11,18 53 2,17-35 1,-35 17 0,0 0 2,18 1-4,-35-1 8,34 0-11,1 18 5,0-17 0,-1-1 0,1 18 1,18 0-2,-1-17 10,0 17-11,1 0 5,-1 0-2,0 0-5,1 0 6,17 17 5,-18-17 1,0 18 1,1-18-11,-1 17 9,1-17 16,-1 0 3,0 18 39,18 0-50</inkml:trace>
    </iact:actionData>
  </iact:action>
  <iact:action type="add" startTime="115942">
    <iact:property name="dataType"/>
    <iact:actionData xml:id="d7">
      <inkml:trace xmlns:inkml="http://www.w3.org/2003/InkML" xml:id="stk7" contextRef="#ctx0" brushRef="#br1">3616 14958 0,'-17'53'284,"-54"35"-280,1 35 11,-1-17-13,36-35 7,-36 52-2,18-35-1,18 1-2,-18-19 5,18 18 2,17-52-6,-17-1 0,35 0 0,-35 0 6,17-35-8,0 18 5,1-18 0,-1 0 2,18 18-6,-18-1 14,18 1 60</inkml:trace>
    </iact:actionData>
  </iact:action>
  <iact:action type="add" startTime="116572">
    <iact:property name="dataType"/>
    <iact:actionData xml:id="d8">
      <inkml:trace xmlns:inkml="http://www.w3.org/2003/InkML" xml:id="stk8" contextRef="#ctx0" brushRef="#br1">2928 16069 0</inkml:trace>
    </iact:actionData>
  </iact:action>
  <iact:action type="add" startTime="117119">
    <iact:property name="dataType"/>
    <iact:actionData xml:id="d9">
      <inkml:trace xmlns:inkml="http://www.w3.org/2003/InkML" xml:id="stk9" contextRef="#ctx0" brushRef="#br1">2681 15505 0,'89'17'271,"-19"1"-264,18 35 1,-17-36-5,0 19 3,-36-19 1,0 1 3,0 0-4,1-1-1,-19 1 10,1 0-13,-18-1 7,18-17-3,-1 0-3,1 35 13,17-35-1,-17 18-1,-18 0-6,17-18-2,1 0 17,0 0-9,-1 0-4,1 17 50,0 1-19</inkml:trace>
    </iact:actionData>
  </iact:action>
  <iact:action type="add" startTime="118299">
    <iact:property name="dataType"/>
    <iact:actionData xml:id="d10">
      <inkml:trace xmlns:inkml="http://www.w3.org/2003/InkML" xml:id="stk10" contextRef="#ctx0" brushRef="#br1">4498 15363 0,'18'0'222,"-18"-17"-215,35 17 0,18-18-3,-35 18 4,35-17-1,17-1 4,-17 0-8,18 1 4,-1 17 0,-17-18 1,-18 0-2,18 18 3,-17 0 0,17 0-7,-18-17 6,-18 17 0,19 0 2,-19 0-2,19 0 1,-19 0-3,1-18 4,0 18-4,-1 0 3,1 0-4,-1 0 2,1 0 8</inkml:trace>
    </iact:actionData>
  </iact:action>
  <iact:action type="add" startTime="118845">
    <iact:property name="dataType"/>
    <iact:actionData xml:id="d11">
      <inkml:trace xmlns:inkml="http://www.w3.org/2003/InkML" xml:id="stk11" contextRef="#ctx0" brushRef="#br1">5433 15187 0</inkml:trace>
    </iact:actionData>
  </iact:action>
  <iact:action type="add" startTime="119455">
    <iact:property name="dataType"/>
    <iact:actionData xml:id="d12">
      <inkml:trace xmlns:inkml="http://www.w3.org/2003/InkML" xml:id="stk12" contextRef="#ctx0" brushRef="#br1">4851 15663 0,'18'0'326,"17"0"-319,0 0 3,0 0-6,-17-17 1,0 17 5,-1 0-6,1 0 3,-18-18 1,18 18-1,-1 0 76,1 0-22,0 0-14</inkml:trace>
    </iact:actionData>
  </iact:action>
  <iact:action type="add" startTime="120949">
    <iact:property name="dataType"/>
    <iact:actionData xml:id="d13">
      <inkml:trace xmlns:inkml="http://www.w3.org/2003/InkML" xml:id="stk13" contextRef="#ctx0" brushRef="#br1">8467 14517 0,'0'53'297,"0"0"-291,-18 35 2,18-53 0,0 0-4,0-17 7,0 17-8,0 1 4,0-19 0,0 1 1,0-1-1,0 1-1,0 0 7,0-1 17,0 1-14,0 0 0,0-1 16,0 1-17,0 0-1,0-1 22,0 1 31</inkml:trace>
    </iact:actionData>
  </iact:action>
  <iact:action type="add" startTime="122274">
    <iact:property name="dataType"/>
    <iact:actionData xml:id="d14">
      <inkml:trace xmlns:inkml="http://www.w3.org/2003/InkML" xml:id="stk14" contextRef="#ctx0" brushRef="#br1">8079 14958 0,'18'-18'303,"35"0"-298,17 18 4,-35 0-3,1-17 4,-19 17-3,1 0-1,17-18-1,-17 18 1,-1 0 1,1 0 1,0 0 8,-1 0 26,1 0 177,0 0-187,-1 0-3,1 0 19,0 0-22,-1 0 30,1 0-7,-1 0-35,19 0 24,-19 0-10,1 0-2,0 0 13,-1 0 5,1-17-26,0 17 25,-1 0-5</inkml:trace>
    </iact:actionData>
  </iact:action>
  <iact:action type="add" startTime="124243">
    <iact:property name="dataType"/>
    <iact:actionData xml:id="d15">
      <inkml:trace xmlns:inkml="http://www.w3.org/2003/InkML" xml:id="stk15" contextRef="#ctx0" brushRef="#br1">7268 13970 0,'-18'0'239,"0"0"-227,-35 0 3,36 0-9,-19 0 3,1 0-4,-35 0 4,52 0 0,-53 0-2,19 0 1,-19 0-5,0 18 6,36-18-4,-35 17 2,-19 19 2,36-36-2,18 17 0,-18-17-3,-17 18 7,52-18-8,0 0 8,-52 17-8,35 1 4,-1-18 2,36 18-4,-35-1 3,0 1 2,17-18 3,-17 18-12,0-1 4,-1 1 5,19 0-2,-1-18-4,-17 0 3,17 17 0,18 1-1,-35 0 5,17-1 1,-17 1-3,17-1-5,1 19 6,-1-36-6,0 17 11,18 1-10,0 0 4,-17-1 8,17 1-14,-18-18 5,18 18 7,-18-1-8,18 1 0,0 17-1,-17-17 2,17-1-2,0 19 2,0-19-2,-18 19 6,18-1-7,0 0 3,0 36-2,0-54 1,0 54 1,0-54 0,0 1-2,0 17-1,0-17 4,18 17-3,-18 1 2,0-1-3,0-17 1,0-1 1,0 1 1,0-1 1,0 1-3,17 0 9,-17-1-9,0 19 9,18-1 14,-18-17-21,0-1-1,18-17 0,-18 18-2,0-1 3,0 1-1,17-18 3,1 35-4,-18 1-1,0-19 2,18 19-2,-1-1 4,36 0-3,-35 0 0,-1 36 4,19-36-4,-19 1 3,19-1-4,-19 0 2,1 0 0,17-17 3,-17 17-7,17-17 5,-17 17-1,17-35 0,0 18-1,1-1 2,-1 1 0,18-18 2,-18 0-4,0 0 3,-17 18-6,17-18 4,1 0 1,-1 0-2,-18 17 1,1-17 0,17 0 0,-17 0 0,17 0 3,-17 0-6,17 0 3,-17 0 8,-1 0-1,1-17 0,0 17 8,-1 0 21,1-18-37,0 18 3,-18-18 18,35 18 8,-35-17-20,35-1-2,1-17-5,-1 17-1,-18-17 1,19 17 4,17-52-7,0 35 1,-18-1-3,0 1 5,18-36-2,-18 36 1,-17 18 0,-18-19 3,35 1-5,-17 0 11,-18 17-11,17-17 1,-17 17 2,18-17-1,-18 17 1,18-17-1,-1 0 4,-17-1-7,18 1 2,-18 0 1,18 35 1,-18-35 0,17-1-3,1 19 6,-18-19-7,0 19 2,0-19 2,18 36-2,-18-35 2,0 17 0,0 1-3,17-18 3,-17-1-1,0 19 0,0-1 9,0 0-11,0 1 7,0-19-7,0 1 0,0 0 4,0 0-5,0-1 14,0 1-9,-17 0-1,17 0-2,0-1-2,-18-17 1,18-17 6,-18 70-8,18-35 7,-17-1-3,17 1-1,-36 0 0,19-1 3,-1 1 6,18 17-13,-18-17 5,1 0-1,-1 17-2,18 1 2,-17-1 3,-1 0-2,0 18-1,1 0 10,17-17-12,-18 17 3,0 0 4,1 0-7,-1 0 5,0 0 11,1 0-6,-1 0 0,1-18-7,-1 18 22,0 0-2,1 0-3,-1 0 69,0 0-25</inkml:trace>
    </iact:actionData>
  </iact:action>
  <iact:action type="add" startTime="129251">
    <iact:property name="dataType"/>
    <iact:actionData xml:id="d16">
      <inkml:trace xmlns:inkml="http://www.w3.org/2003/InkML" xml:id="stk16" contextRef="#ctx0" brushRef="#br1">10407 14058 0,'-35'0'209,"17"0"-203,-52-17 1,17 17 0,18 0 0,-18-18 2,0 18-3,-18 0-1,18 0 4,-17 0-1,17 0-2,18 0 2,-36 0 0,18 0-1,18 0 1,0 0-3,-1 0 4,1 18-3,0-18 0,-1 0 1,1 0 10,18 0-9,-19 0 3,1 0-8,17 17 1,-17-17 2,17 18 7,-17-18-4,17 17 0,-17-17-2,35 18 0,-35-18-2,35 18 2,-18-18 0,18 17 2,-17-17-4,-19 36 11,19-36-11,-1 17 2,0-17 1,18 18-1,0 17 14,0-17-12,-17 0-1,17 17 27,0 0-26,0-17-3,0 17-2,0-17 4,0 35-2,0-18 1,0 18 1,17 0-2,1 0 0,0 35 8,-18-18-10,35 1 6,-17-18-5,-1 35 0,19-17 3,-1 17-3,18 35 2,-18-35 1,18 1-2,-18-36 2,36 35 0,-36 0-3,36-18 3,-1 19-2,-35-1 0,18-35 4,18 17-4,-36-17 1,0-18 0,18 36 0,-35-36 1,35 1 2,-18-19-2,0 19-3,36-1-1,-18 18 3,0-36 1,35 1-3,-17 0 6,17 17-6,35 0 1,-70-35 2,-17 0-1,-1 0-1,18 0 3,-18 0-1,0 0-3,1-17 2,-1-1 2,0 18-3,0-18-1,36-35 4,-36 18-1,18 0 1,0 0-2,18-1-2,-19-34 3,-16 17-4,34-18 11,-17 36-13,0-18 4,0-18-1,-18 19 3,-17-1-1,0 35 0,-1-17 1,-17 17-2,0 0 6,0 1-8,0-1 9,0-17 3,0 17-8,-17-17-3,17 17 1,-18 1 1,18-19 2,-35 1-4,-1 18 3,19-19-2,-18 1 1,-1 0 4,19-1-4,-19 1 5,19 0-10,-19 0 5,-34-36-3,35 36 4,-1-18 0,-17-18 0,-17 36 1,35-18 0,-1-35-5,-34 17-1,17 18 7,-18 18-2,36-35-2,-18 34-1,-17 1 2,34-36 4,1 36-5,-53 0-1,52 0 2,-16 17 2,-19 0-2,36 1-1,-18-36 3,18 35-4,-18 1 3,17-1-1,1 18 0,17 0-2,1-18 3,-1 18-2,0 0 1,1 0 0,-1 0 8,-17 0-9,17 0 2,1 0-1,-19 0 3,19 0-6,-1 0 13,0 0-11,1 0 0,-1 0 2,1 18 12,-1-18-13,0 0 17,1 18-3,-1-18-3,0 0-9,1 17 29</inkml:trace>
    </iact:actionData>
  </iact:action>
  <iact:action type="add" startTime="131608">
    <iact:property name="dataType"/>
    <iact:actionData xml:id="d17">
      <inkml:trace xmlns:inkml="http://www.w3.org/2003/InkML" xml:id="stk17" contextRef="#ctx0" brushRef="#br1">7091 12965 0,'0'53'282,"0"-1"-277,-35 37 2,35-36 2,0-1-4,-18 19 5,18-36 0,0 18-2,-17-18-6,17 1 3,0-19 1,0 1 1,-18 0 2,18 17 1,0-17-4,0-1 1,0 1-3,-18 17 11,18-17-8,0-1 7,0 1-4,0 0 30,0-1-11,-17 1 129</inkml:trace>
    </iact:actionData>
  </iact:action>
  <iact:action type="add" startTime="133448">
    <iact:property name="dataType"/>
    <iact:actionData xml:id="d18">
      <inkml:trace xmlns:inkml="http://www.w3.org/2003/InkML" xml:id="stk18" contextRef="#ctx0" brushRef="#br1">10460 12559 0,'0'35'105,"0"0"-96,0 1-5,-17-1 3,-1-17 0,18 17 1,0-17 1,0-1-4,-18 1 4,18 17-4,-17-17 2,17 17 0,-18 0 1,18 1 0,-18-19 0,1 1-4,17 17 4,-18 0 2,0 36-4,18-18 0,-17-18 2,17 18-2,-18-18 0,1 36 0,17-18 3,-18 17-1,18-34-2,-18 34 1,1-17 1,-1 0 2,18 0-6,0-18 2,0 1 3,-18-36-2,18 17-1,0 1 0,0-1 6,-17 1-1,17 0 18</inkml:trace>
    </iact:actionData>
  </iact:action>
  <iact:action type="add" startTime="134678">
    <iact:property name="dataType"/>
    <iact:actionData xml:id="d19">
      <inkml:trace xmlns:inkml="http://www.w3.org/2003/InkML" xml:id="stk19" contextRef="#ctx0" brushRef="#br1">3352 13899 0,'-36'0'108,"-16"0"-95,-1 0-8,35 18-3,-17-18 4,-1 18-1,1 17 4,0-17-2,0 17 5,-36-17-10,36 34 6,-18-16-3,18-1 5,-1 0-4,-34 36 0,17-18 3,-18 17-3,-17 19 1,-18 34 0,0 0 0,18-17 1,0 53-2,17-18 0,1-35 5,-1-18-6,18-53 1,-17 1 4,70-19-3,-35 19-2,35-19 5,0 19 2,0-19-5,0 1-4,0 0 9,0 17-7,0 0 2,0 18 2,0 0-2,0-18 0,0 0-2,17 1 5,-17 34-6,0 1 9,18-36-12,-18 18 6,0-18 4,0 18-6,0 35 4,18-52-4,-18 17 3,35 17-1,-35-17 0,17-18 0,-17 18 0,36-17-1,-19-1 1,19 35 9,-1-34-14,0-1 8,0 0-6,1 1 0,-1-1 2,0 0 2,1-17-1,16-1 0,1 36-1,-17-35 3,17 0-3,-18-1 0,18 1 4,0-18-3,17 17 1,-17 1 0,0-18-1,35 0-4,-35 0 5,18 0-2,35 0 1,-18 0 2,18 0-2,-36 0 0,54 0-2,17-35 2,0 17 0,18-35 0,-54 36 2,19-36-2,-1 35 3,-52 0-6,17 18 3,-53-17 0,18-1 2,-17 18-4,-1-35 2,0 17 3,0-17-6,1 17 3,-19 1 0,19 17 3,-1-53-1,-17 17 2,17 1-5,0 0-5,0 0 4,-17-18 2,17 17 1,1-52-1,16 18 0,1-19 9,-35 19-13,35-54 2,0 36 0,-18 0 4,-17 18-3,-18-1 2,17 18-2,-17 0 6,0 0-3,0-17-7,0 34 2,0-17 3,-17 18 2,-1-35-3,18-1 1,-17 18 0,-1 0 0,18 0-1,-35-35 5,-1 18-7,1-36 3,0 53 0,-18-35 1,35 35-2,-52-35 1,52 17 3,-17 0-6,-36 1 3,36-18 1,0 52 1,17 1-2,-17 0-3,-1 0 5,-16-1-2,52 19-1,-36-1 6,19 0-5,-1 1 0,-17-1-1,-1 0-1,19 1 1,-36-1 1,35 18 0,1-17-1,-19-1 3,1 18-4,0-18 7,-1 18-9,-34-17 5,35 17 1,-1 0-2,19 0-1,-54-18-1,36 18 5,0 0-6,-1 0 11,1 0-6,0 18 0,-1-18-6,19 0 6,-18 17-2,17-17-2,0 18 4,-17 0-3,17-18-1,1 17 5,-1 1-4,-17-18 9,17 0-9,1 17 1,-1-17 3,0 18-6,1 0 4,17-1-2,-36 1 0,19-18 5,-1 18-7,0-18 7,18 17-8,-17-17 21,17 18-10,-18 0 13</inkml:trace>
    </iact:actionData>
  </iact:action>
  <iact:action type="add" startTime="145891">
    <iact:property name="dataType"/>
    <iact:actionData xml:id="d20">
      <inkml:trace xmlns:inkml="http://www.w3.org/2003/InkML" xml:id="stk20" contextRef="#ctx0" brushRef="#br1">5521 13847 0,'0'17'382,"53"54"-378,-53-36 2,18 36 2,17-1 1,-17 18-1,-1-35 4,1 35-8,17 1 2,-17-36-1,0-1 0,-1 1 2,1 18 4,0-36-5,-18-17 4,17-18-9,-17 17 7,18 1 14,-18-36 60,0 1-41,0-18-12,0 17-24,-18-17-1,18 17 6,0 0-4,0-52 2,-17 35-2,17-18 0,0-18 1,-18 1 0,18-1 4,0-17-7,0 17 4,0-17-2,0 35 1,0 0 2,0 0-4,0 18 3,0-18-2,0 18 4,0-1-5,0 19 7,0-18-10,18 17 4,-18-17 4,17 17-5,-17 0 12,18 1-4,-1-1-10,1 0 1,-18 1 1,18 17 2,-1 0 4,19-35 2,-36 17-7,17 0-1,19 18 3,-19-17-2,18-1 3,1 0-1,17 1 0,-18-1-4,35 0 3,-17 18 1,0-17-1,36-1 4,-37 1-7,1 17 2,0-36 1,35 19 1,-17 17 2,17-18-3,0 18 1,-35-18-4,18 18 2,-1 0 0,1 0 5,-18 0-4,35 0-3,-35 0 2,0 0 2,0 0-1,17-17 0,-17 17 0,0 0 2,0 0-4,35 0 1,-17 0 1,17 0 1,-35 0 1,35 0-3,-17 0 0,35 0 2,-18 0 0,-18 0-3,19 17 4,-54 1-1,18-18-3,0 18 6,-18-18-8,18 0 4,17 0 2,-34 0-3,-1 0 4,0 0-7,-17 0 13,52 0-13,-34 0 8,17 0-7,-18 0-1,18 0 4,-18 0-1,0 0 2,18 0-1,0 0-1,-17 0 4,16 0-3,-16 0-1,17 0 0,-18 0 2,0 0-2,18 0 1,-18 0 1,1 0 0,-1 0 1,0 0-4,0 0 1,-17 0 3,17 0-4,1 0 6,-19 0-7,1 0 4,17 0 1,-17 0-4,17 0 2,-17 0-3,17 0 5,0 0-3,1 0 10,17 0-4,-36 0-11,18 0 5,18 0 6,18 0-10,-18 0 7,-18 0-1,36 17-2,17-17 0,-35 0 8,0 0-4,0 36-7,-36-36 5,36 0-6,-35 0 3,-1 0 3,19 0-1,-1 17 3,-17-17-6,-1 0 11,1 0-8,0 0 0,17 0 9,-18 0 19,1 0 23,-18 18 63,0-1-110,0 1 4,0 0 0,18-1-3,-18 36 6,17 0-15,1 0 3,17 35 4,-35-35-5,18 53 4,0-18-1,-1-17 2,-17 52-5,18-52-1,17 52 4,-17-52-1,-1 17 1,-17-35-3,0 0 5,0 17-5,18-17 2,-18-17-1,0-19 3,0 1-2,0 0 1,0-1 0,18 1-5,-18-1 5,0 1-2,17 0 45,1-18 90</inkml:trace>
    </iact:actionData>
  </iact:action>
  <iact:action type="add" startTime="148535">
    <iact:property name="dataType"/>
    <iact:actionData xml:id="d21">
      <inkml:trace xmlns:inkml="http://www.w3.org/2003/InkML" xml:id="stk21" contextRef="#ctx0" brushRef="#br1">11448 14764 0</inkml:trace>
    </iact:actionData>
  </iact:action>
  <iact:action type="add" startTime="149811">
    <iact:property name="dataType"/>
    <iact:actionData xml:id="d22">
      <inkml:trace xmlns:inkml="http://www.w3.org/2003/InkML" xml:id="stk22" contextRef="#ctx0" brushRef="#br1">1200 16563 0,'0'70'291,"0"19"-282,0 17-4,35-54 3,-35 54-3,0-18 1,18-35 1,-1-17 0,1 17 4,17-36-5,-17 1 0,-18-1 0,18 1 0,-18 17 3,17-35-2,-34 53 8,17-35-1,0 0-2,0-1-4,0 1 0,0-1-3,0 1 10,17-18 6,18 0 32,1 0-28,-1 0-18,-17 0 3,17 0-6,0-18 5,0 1-3,18 17 3,18-35-1,35 17 2,-36 0-5,54-17-3,-18 17 6,17-35-2,1 36 5,17-1-5,-53-17 1,-35 35 2,35-35-6,18 17 5,-18 18-2,18-53 3,-18 35-1,18 1-3,-18-1 2,-35 18 1,0-17-1,35-19 0,-35 36 1,0-17-1,17 17-3,-17 0 10,18 0-11,-36-18 3,36 0 1,-18 1 0,0-1 0,17 0 0,-35 1 0,18-1 0,0 1 0,-17-1 1,17 18-2,17-18 5,36-17-8,0 17 7,17-35-4,-35 36 2,-35-1-2,35 0 1,-17 18-2,0-35 3,-18 35-1,-1 0-1,-16 0 3,-1 0-1,0-17-2,-17 17 4,0 0-7,17 0 12,-18 0-8,1 0 5,17 0-9,-17 0 3,0 0 2,-1 0-1,19 0-1,-19 0 2,19 0 1,-19 0-5,1 0 10,-1 0-13,1 17 7,0-17 2,17 0-3,-17 0-1,-1 0-1,1 0 39,-18-17-36,0-1 92,0-17-67,0 17-28,0 0 18,-18 1-10,1-19-7,-1 1 3,0 0-4,1 0 7,-19-1-8,19-17 4,-18 18 0,-1-35 0,19 17-2,-19 17 0,19-17-1,17 36 2,-18-18 1,0 17 3,1-17-7,-1 17 2,0 0 9,18 1-7,0-1 7,0 0-10,-17 1 9,-1-1 0</inkml:trace>
    </iact:actionData>
  </iact:action>
</iact:actions>
</file>

<file path=ppt/ink/inkAction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20-04-18T12:54:41.235"/>
    </inkml:context>
    <inkml:brush xml:id="br0">
      <inkml:brushProperty name="width" value="0.05292" units="cm"/>
      <inkml:brushProperty name="height" value="0.05292" units="cm"/>
    </inkml:brush>
  </inkml:definitions>
  <iact:action type="add" startTime="27092">
    <iact:property name="dataType"/>
    <iact:actionData xml:id="d0">
      <inkml:trace xmlns:inkml="http://www.w3.org/2003/InkML" xml:id="stk0" contextRef="#ctx0" brushRef="#br0">2681 8308 0,'0'35'305,"0"18"-298,-17 0-1,17 0 1,0 17 1,0-17-3,0 0 1,0-17 4,0-1-4,0-17-1,0-1 3,0 1-2,0-1 8</inkml:trace>
    </iact:actionData>
  </iact:action>
  <iact:action type="add" startTime="27509">
    <iact:property name="dataType"/>
    <iact:actionData xml:id="d1">
      <inkml:trace xmlns:inkml="http://www.w3.org/2003/InkML" xml:id="stk1" contextRef="#ctx0" brushRef="#br0">2664 8819 0</inkml:trace>
    </iact:actionData>
  </iact:action>
  <iact:action type="add" startTime="28125">
    <iact:property name="dataType"/>
    <iact:actionData xml:id="d2">
      <inkml:trace xmlns:inkml="http://www.w3.org/2003/InkML" xml:id="stk2" contextRef="#ctx0" brushRef="#br0">2629 9543 0,'35'53'348,"0"-18"-343,-35 0 3,18 18-2,-1-18 0,-17 1 0,0 16 1,0-16-1,0 17 3,-17-18 2,-1 36-6,0-36 1,1 0 0,-36 0 0,35 1 5,18-19-8,-35 1 5,17 17-2,-17-17 2,17-1 2,1 1-5,-1 0 3,0 17 0,1-17-3,-1-18 3,1 17-2,17 1 5,0 0-8,-18-18 21,0 0 2,36 0 189,0 0-212,-1 0 8,18 0 1,-17 0-5,17 0-1,18 0 1,-17 0 3,-19 0-4,19-18-1,-1 18 5,0 0-6,-17 0 12,-1 0-9,1 0 2</inkml:trace>
    </iact:actionData>
  </iact:action>
  <iact:action type="add" startTime="29590">
    <iact:property name="dataType"/>
    <iact:actionData xml:id="d3">
      <inkml:trace xmlns:inkml="http://www.w3.org/2003/InkML" xml:id="stk3" contextRef="#ctx0" brushRef="#br0">2329 11342 0,'17'35'283,"1"-17"-274,-18-1-3,18 1 0,-18 0 1,0-1 0,0 19 8,0-19-9,0 18 0,0 1 2,-36-1 2,19 0-7,-1 18 5,-17 18 1,-18-18-5,18 35 5,-36 0-5,-17-17 5,-18 52-1,0 1 0,18-19-4,0-69 6,17 34-5,36-34 1,-18-1 2,35-18 0,-17-17-1,17 0 7,36 0 36,0 0-43,-1 0 12,19-17-4,-19 17-7,1-18 6,17 18 2,-17 0-11,17 0 3,18-35 0,0 17-3,70 1 2,-70 17 0,18-18 0,52 0 4,-52 18-6,-1 0 2,-17 0 0,-17-17 0,-1 17 2,-17 0 5,-1 0-10,-17 17 43,0 1-31,0 0 0,0 17 12,0-17-14,0-1-7,0 1 1,0-1 11,0 1-11,0 0-1,-17-1 1,17 1-2,-18 0 2,0-1-2,-17-17 2,17 53-1,1-53 0,-19 35 1,1 1-2,-18 17 1,18-18 2,-36 0-3,36 1 3,0-19-1,17 1-2,-35 17-1,53-17 2,-17-1-1,-19 1 2,19 0 0,-1-18-1,1 0 4,-1 17 20,18 1-18</inkml:trace>
    </iact:actionData>
  </iact:action>
  <iact:action type="add" startTime="36118">
    <iact:property name="dataType"/>
    <iact:actionData xml:id="d4">
      <inkml:trace xmlns:inkml="http://www.w3.org/2003/InkML" xml:id="stk4" contextRef="#ctx0" brushRef="#br0">2593 7973 0,'-17'0'211,"-1"17"-201,18 1-7,-35-18 3,35 18 11,-36 17-1,19 0-7,17 1 7,0-19-14,-18 1 2,18-1 7,-18-17-5,18 18-1,0 0 3,-17-1-2,17 1 1,0 17-1,-18-17 4,1 0 5,17 17-8,-18-18 0,18 1-2,0 0 2,0-1 2,0 19 10,0-19-10,0 19-2,0-19 3,0 1-2,0 17-2,0-17 5,0-1-2,0 1 10,0 0-12,0-1 17,0 1-6,0 0-2,35-18 7,-17 17-16,-1 1 1,1-18 3,0 18-3,-1-18-2,1 0 8,17 17-9,-17 1 3,0-18 0,17 17-2,-17-17 1,34 0 2,-16 0 5,-1 18-7,18-18-1,-35 18 0,34-18 1,-16 17 4,-19-17-5,36 0-2,-17 0 3,-1 0 0,0 0 0,0 0 1,-17 0 3,35 0-8,-35 0 5,-1 0-1,54 0 2,-54 0 1,1 0-3,35-17 0,-35 17-3,-1 0 12,19-18-5,-36 0-6,0 1 5,17 17-2,1-18 13,-18-35-14,17 36-2,-17-1 11,0 0-6,0-17-6,0 17 1,0 1 5,0-19-3,0 19-2,0-1 2,-35-35 1,18 36-1,17-1 0,-18-17 7,18 17-13,-71-52 29,18 34-27,18 19 7,18-19-6,-1 36 4,-17-17-1,-1-19 1,1 19-1,0-1-1,0 18 5,-1-17-4,19-1 3,-19 18-5,1-18 0,17 18 1,-17-17 0,0 17 11,0-18-8,17 0-4,0 18 0,-17 0 3,17 0 8,1 0-5,-1 0-4,-17 0 21,17 0-19,1 0 32</inkml:trace>
    </iact:actionData>
  </iact:action>
  <iact:action type="add" startTime="39439">
    <iact:property name="dataType"/>
    <iact:actionData xml:id="d5">
      <inkml:trace xmlns:inkml="http://www.w3.org/2003/InkML" xml:id="stk5" contextRef="#ctx0" brushRef="#br0">3052 9349 0,'-35'0'157,"-1"0"-149,1 0-1,0 0-4,-1 0 6,1 0-3,18 0 1,-19 0-2,1 0 4,0 0-3,17 0 2,-35 0-3,36 0 4,-36 17-3,35-17 1,-17 0 0,-1 36 2,-17-36-2,36 17-1,-18 1 0,-1-1 2,1 1-2,17-18 2,1 35 0,-54-17-1,54 0-1,-19-1 1,36 1 3,-35 17-6,0-17 4,17 17 0,-17-17-3,17 17 4,1-17-2,-1 17 1,0-35-3,1 18 2,-1-1 0,18 1 0,-35-1 2,17 1-2,18 0 0,-18-18-1,1 17 0,-1 1 4,1 0-5,17-1 6,-36 1-8,19 0 7,17-1 1,0 1 3,0 0 10,0-1-11,0 18-6,0-17-1,0 0 4,0-1-3,17 19 1,-17-1-4,18 0 3,0 0-1,17 36 1,-18-18 3,1-18-7,0 1 4,-1-1 1,19 0 0,-19 18 1,19 18-4,-19-54 5,18 18-5,1 1 1,-19-19 2,19-17 1,-1 36-4,-17-36 2,17 17 4,0-17 1,0 18-6,-17-18 1,17 18 0,-17-18 1,17 0 2,-17 0-8,-1 0 6,19 0 1,-1 0-5,0 0 5,1 0-3,52 0 6,-53 0-10,-17 0 5,52-18 1,-17 18 1,0-18-4,0 18 1,0-17 2,18-1-1,-36-17 0,0 35 0,0-18-1,36-35 5,-36 53 4,-17-17-12,-1 17 4,1-36 0,0 19 1,-18-19 1,17 19-4,1-1 1,-18 0 2,0-52-1,18 52 0,-1 1-1,-17-54 5,18 18-6,-18 18 7,18-18-11,-18 0 9,35-18-3,-35 36-3,0-18 8,-18 0-9,18-35 4,0 35 0,-17 0 0,-1 0 0,0-17 0,1 35 5,-1-18-11,-17 17 7,17 19 1,-17-1-2,0 0-1,17 1 1,0 17 0,1 0 0,-1-18-1,0 18 2,1 0 0,-1 0 0,0 0 1,1 0-2,-1 0 6,-17 0-4,17 0-6,-17 0 3,17 0 1,-17 0 10,17 0-10,-17 0 1,17 0-5,1 0 7,-1 0-4</inkml:trace>
    </iact:actionData>
  </iact:action>
  <iact:action type="add" startTime="41691">
    <iact:property name="dataType"/>
    <iact:actionData xml:id="d6">
      <inkml:trace xmlns:inkml="http://www.w3.org/2003/InkML" xml:id="stk6" contextRef="#ctx0" brushRef="#br0">5574 10301 0,'0'18'291,"0"17"-278,0-17-11,0 17 0,-17 0 8,17 1-4,0 16 0,0-16 0,-36 17 9,36 0-12,0-18 5,-17 18-3,17 17 1,0-34 2,0-19-2,0 54 1,0-36 9,0 0-11,0 1 4,0-19-1,0 18-3,0 1 9,0-19-7,0 1 27,0 0 20</inkml:trace>
    </iact:actionData>
  </iact:action>
  <iact:action type="add" startTime="42812">
    <iact:property name="dataType"/>
    <iact:actionData xml:id="d7">
      <inkml:trace xmlns:inkml="http://www.w3.org/2003/InkML" xml:id="stk7" contextRef="#ctx0" brushRef="#br0">6333 10142 0,'0'18'211,"-18"0"-205,18 17 1,0-17 0,0 17 5,-18-35-2,1 35-7,17-17 5,0-1-1,-18 1-1,18 0 3,0 17 7,0-17-12,0-1 3,0 36 3,0-35-2,0-1 0,0 19-1,0-19-3,0 19 2,0-19 1,0 36 1,0-18-1,18 1 0,-18-1-1,0 0 6,17 1-7,-17-19-1,0 1 4,0 17-1,0 0 2,0-17-5,18 17 3,-18 1 0,0-19 0,18 1 0,-18-1 0,0 1 5,0 17-7,0-17 5,0 0 0,0 17-2,0-17 7,0-1 22,0 1-23,0 0 35,0-1 0,0 1 3,0-1 30,0 1-33</inkml:trace>
    </iact:actionData>
  </iact:action>
  <iact:action type="add" startTime="44283">
    <iact:property name="dataType"/>
    <iact:actionData xml:id="d8">
      <inkml:trace xmlns:inkml="http://www.w3.org/2003/InkML" xml:id="stk8" contextRef="#ctx0" brushRef="#br0">6068 10866 0,'18'-18'253,"17"18"-246,0-18 11,-17 18-16,35-17 6,-18 17 0,18-18-2,-18 0 3,18 18-4,18-17 2,-54 17 0,72-18 1,-54-17-1,18 35 0,17 0 3,-34 0 2,-1-18 6,0 18-15,-17-17 12,0 17 13,-1 0-13,1 0-3</inkml:trace>
    </iact:actionData>
  </iact:action>
  <iact:action type="add" startTime="45430">
    <iact:property name="dataType"/>
    <iact:actionData xml:id="d9">
      <inkml:trace xmlns:inkml="http://www.w3.org/2003/InkML" xml:id="stk9" contextRef="#ctx0" brushRef="#br0">6950 10160 0,'-53'0'292,"-17"0"-287,-19 0 1,36 0 1,-52 0 0,52 0 0,0 0 0,-18 0 1,18 0-1,18 0 1,0 0-3,17 0 8,18 18 116,18-1 35</inkml:trace>
    </iact:actionData>
  </iact:action>
  <iact:action type="add" startTime="51168">
    <iact:property name="dataType"/>
    <iact:actionData xml:id="d10">
      <inkml:trace xmlns:inkml="http://www.w3.org/2003/InkML" xml:id="stk10" contextRef="#ctx0" brushRef="#br0">3652 8537 0,'35'0'803,"-18"0"-796,1 0 26,35 0-26,-18 0-2,1-17 2,-1 17 0,18 0 0,17-18-1,-17 18 3,0 0-1,0 0 6,0-18-13,18 18 5,-18 0 1,-1 0-2,-16 0 3,-1 0-2,0-17 4,1 17-3,-1 0-1,0 0 3,18 0-4,-18 0 4,1 0-1,-1 0 1,0 0-4,0 0-1,-17 0 7,17 0-6,1 0 0,-1 0 2,0 0 1,0 0-1,1 0 2,17 0-4,-18 0 4,0 0-2,18 0-2,0 0 2,18 0-1,-19 0 3,-16 0-2,17 0-1,0 0 10,35 0-14,-35 0 5,0 17-1,35-17-1,-35 0 1,0 0 4,0 0-4,17 0 4,-17 0-5,0 18 2,0-18 0,-36 0 5,36 0-11,0 0 5,-17 0 1,-19 0 0,19 0 1,-1 0-3,0 0 8,-17 0-11,35 18 7,-36-18-1,1 0 1,17 0-2,-17 0-3,-1 0 3,1 0-1,35 0 26,-35 0 4</inkml:trace>
    </iact:actionData>
  </iact:action>
  <iact:action type="add" startTime="53605">
    <iact:property name="dataType"/>
    <iact:actionData xml:id="d11">
      <inkml:trace xmlns:inkml="http://www.w3.org/2003/InkML" xml:id="stk11" contextRef="#ctx0" brushRef="#br0">3704 10266 0,'71'0'281,"105"0"-273,-34-18-1,16 1-2,-52 17 4,35 0-2,-35 0 0,18-36-2,17 36 2,-36 0 2,-34 0-4,17 0 5,-17 0-5,-1-17 1,-34 17 3,17 0 1,-18 0-7,0 0 4,0-18 2,-17 18-4,0 0 12,17 0-12,-17 0 2,-1 0 0,1 0 0,17 0-1,-35-18 2,18 18-2,17 0 1,0-17 0,-17 17 0,17 0 1,-17 0-1,0 0 2,-1 0-4,1 0 2,17 0 2,-17 0-4,17 0 4,0 0 5,-17 0-6,17 0-1,-17 0-2,17 0 2,0 0 8,-17 0 0,-18 17-7,53 1 5,-35-18-6,-1 0 1,1 0 41</inkml:trace>
    </iact:actionData>
  </iact:action>
  <iact:action type="add" startTime="60090">
    <iact:property name="dataType"/>
    <iact:actionData xml:id="d12">
      <inkml:trace xmlns:inkml="http://www.w3.org/2003/InkML" xml:id="stk12" contextRef="#ctx0" brushRef="#br0">9825 9454 0,'-88'53'323,"-18"53"-316,18-53 3,0 0-5,0 18 3,35-36-1,0 18 0,0 0 1,18-18 1,-1 18-4,1-35 2,-18 17-3,35 0 6,-17-17-6,35-1 5,-17 19-3,17-19 1,-18-17 1,0 18 0,18 0-2,-35-1 1,35 1 0,-18-18 0,1 0 0,-1 17 7,18 1-8,-18 0 32,18-1-8,-35 19-2,17-19 2,18 1 124,18-18-128,0 0-9,-1 18 25,1 17-15,17-17-13,36 17-7,-36-18 0,0 19-1,18 17 1,18-18 1,-36 0-1,18 0 1,0 18-3,18-17 5,-36-1-2,0-17-3,0 17 0,1-18 3,-1 19-1,0-19 0,1 19-1,16 17 2,-16-18-1,-1-18 0,0 1 0,1 17 4,-1-17-8,0 17 4,18-17 3,18 0-4,-36-1 0,0 19 1,0-36 3,-17 17-3,17 1-2,1-1 9,-1 1-6,-17-18-3,-1 18 5,1-1-6,-1-17 3,1 18 0,-18 0 1,35-18 0,-17 0 0,0 17-1,-1-17 1,1 0-1,0 0 1,-18 18-2,17 0 61,1-18-2,-1-18-49,-17 0 9,18 1-8,-18-19-2,35-69-9,-17 34 0,17 18 1,1-35 1,-1 0 1,0 17 0,0-17-4,18 0 0,-17 0 1,17-1 2,-18 19 1,0 17-2,0-35-3,18 35 3,-17 0 1,-1 0-2,0 18 2,-17-18 3,17 0-5,0 18-1,-17-18 2,17 35-1,-17-17 3,-1-1 11,1 36-12,-18-17 5,18-1-7,-1 0 9,-17 1-1,0-1 8,-17 18 29,-1 0-26,0 0 19,-34-17-36,34 17-2,-35-18 3,18 18-4,-18-35 2,-35 17 1,35 18-1,-35-18 0,35 1 0,-36-1 2,19 0-5,-18 18 5,35-17-2,-18 17-2,-17-18 4,35-17-3,-17 35 3,34-18-2,-17 1 1,18-1-1,0 0-1,17 18 0,-17-17 1,17 17 1,1 0-2,-1-18 5,0 18-8,1 0 4,-19 0 22,19-18-15,17 1 29</inkml:trace>
    </iact:actionData>
  </iact:action>
  <iact:action type="add" startTime="63078">
    <iact:property name="dataType"/>
    <iact:actionData xml:id="d13">
      <inkml:trace xmlns:inkml="http://www.w3.org/2003/InkML" xml:id="stk13" contextRef="#ctx0" brushRef="#br0">9790 9842 0,'-18'36'285,"18"-19"-278,0 1-1,-17-18-1,17 18 4,0-1-4,-18 1 32,18 0 32,0-1 37,-18 1-77,1 0 10,17-1 0</inkml:trace>
    </iact:actionData>
  </iact:action>
  <iact:action type="add" startTime="67065">
    <iact:property name="dataType"/>
    <iact:actionData xml:id="d14">
      <inkml:trace xmlns:inkml="http://www.w3.org/2003/InkML" xml:id="stk14" contextRef="#ctx0" brushRef="#br0">11342 9860 0,'88'0'311,"53"0"-305,1-18 0,16-17 5,-52 35-7,88-53 2,-53 36 1,0 17 0,-17-36 3,-18 36-3,35-17 2,18-1-6,-54-17 5,19 17-2,-18 18 0,0-17 2,-18-1-1,53 18 0,-35 0 0,-1 0 3,19 0-5,-53 0 1,-19 0 5,19 0-8,-18 0 4,17 0 0,1 0 2,-36 0-4,-17 0 3,53 0 2,-36 0-7,0 0 7,0 0-5,-17 0 5,17 0-4,1 0 0,-19 0 5,18 0-8,-17-18 11,0 18 17,-1 0-18</inkml:trace>
    </iact:actionData>
  </iact:action>
  <iact:action type="add" startTime="67874">
    <iact:property name="dataType"/>
    <iact:actionData xml:id="d15">
      <inkml:trace xmlns:inkml="http://www.w3.org/2003/InkML" xml:id="stk15" contextRef="#ctx0" brushRef="#br0">14799 9560 0,'0'18'287,"0"0"-250,0-1 56</inkml:trace>
    </iact:actionData>
  </iact:action>
  <iact:action type="add" startTime="76177">
    <iact:property name="dataType"/>
    <iact:actionData xml:id="d16">
      <inkml:trace xmlns:inkml="http://www.w3.org/2003/InkML" xml:id="stk16" contextRef="#ctx0" brushRef="#br0">16158 8961 0,'-106'0'270,"53"17"-262,-106 18 1,71-17-6,35 0 2,-35-1 4,0 36-2,17-35-1,36 17 1,-53 1 4,17-19-7,18 36 2,18-18 4,17 1-6,-17-19 7,17 1-8,-17 17 5,17-17 10,1-1-11,-1 19 0,-17-19 0,-1 19-3,19-1 1,-18 0 5,35-17-4,-18-1 3,0 19-4,18-1 2,-17-17-1,-1 17 2,18 0-2,0-17 6,0-1-5,-18 19 0,1-1-2,17-17 0,-18 17 4,0-17-1,18 17-3,0-17 10,0-1-10,-17 1 2,17 17 1,0 0-2,0-17 1,0 0 2,0-1-2,17 1 0,1 0 1,-18 17-1,18 0 3,-1 0-5,1-17 1,-18 17-1,53 18 8,-35-17-9,17-1 1,0 0 3,-17 18 1,35-18 0,-18 1-3,0 16 1,18 19-2,0-36-1,-18 18 4,18-18-1,18 18 3,-36-17-4,36-1 0,-1 0 1,-17 18 1,35-35-1,-35-1 0,35 1 1,-17 0-2,0-1 2,-1-17 0,18 0-3,-35 0 2,0 0 0,35-17 4,-35-1-7,35 0 2,18-17 5,-18 17-5,1-17 2,-54 0-4,53-18 4,-35 0-1,-18 18 1,-17 0 3,17-1-7,1-17 2,-19 53-3,36-53 10,-53-17-8,18 17 3,17 0 0,-17-35-5,-1 35 7,1 18-6,-18-18 3,18-18 1,-1 18-1,-17 18 0,18 0 0,-18-18 0,0 0 0,0 18 8,0-1-11,0 1 3,0 0-2,0-1 1,-18 1-1,1 0 3,17 0-2,-18-1 1,-17 19 1,17-19 0,0-34 2,1 70-4,-1-35 0,0-1-2,-17 1 6,0-18-3,17 53-2,-17-53 3,-18 18-1,0 0-1,18 17 0,0 0 4,-1 1-2,-17-1-1,0-17-2,18 35 6,0-18-8,0 18 4,-1-17 0,1 17 1,0-18 1,-1 18-2,1 0 2,18 0-7,-36 0 7,35 0-4,-17 0 5,17 0-6,-17 0 7,-36 0-6,36 0 3,0 0-3,-36 0 5,36 0-5,-53 0 4,35 0-4,0 18 3,0-18-1,-18 0-2,18 17 2,18-17 1,0 0 1,17 0 0,1 0 4,-1 0-7,-17 18 29,-1-18-1,19 0-4</inkml:trace>
    </iact:actionData>
  </iact:action>
  <iact:action type="add" startTime="79801">
    <iact:property name="dataType"/>
    <iact:actionData xml:id="d17">
      <inkml:trace xmlns:inkml="http://www.w3.org/2003/InkML" xml:id="stk17" contextRef="#ctx0" brushRef="#br0">17163 8079 0,'-18'0'219,"-35"53"-209,36-18-5,17-18 2,-35 1 2,35 17-3,-53 1 3,35-1-2,-35 35 2,18-17-6,-36 18 0,36-18 8,0 0-3,-36 35-2,1 0-2,34-17 6,1-18-5,-18 35 2,18-35 0,17-18 1,0 53 1,1-52-4,-1-19 3,-17 18-2,17 1 1,1-1 0,17-17 0,-36 17 1,19-17-1,17-1-1,-18 1 2,18-1-3,0 1 6,0 0-5,0 17 0,-18-35 29,18 18-19</inkml:trace>
    </iact:actionData>
  </iact:action>
  <iact:action type="add" startTime="81090">
    <iact:property name="dataType"/>
    <iact:actionData xml:id="d18">
      <inkml:trace xmlns:inkml="http://www.w3.org/2003/InkML" xml:id="stk18" contextRef="#ctx0" brushRef="#br0">16158 8731 0,'0'36'289,"0"16"-283,0-16 4,0 52-7,0-53 7,17 0-6,-17 18 3,0-17 1,0 17-1,0-36 2,0 36-1,0-35-4,18-1 3,-18 1 3,0 0-6,0 17 5,17-35-4,-17 35 5,0-17-5,0 0 2,0 17 9,18-18-7,-18 1-2,0 0-2,0-1 0,0 1 13,0 0-14,18-1 3,-18 19-1,17-19 10,-17 1-10,0-1 30,0 1-9,0 0 61,0-36-15,18 18-61,0-18 26,-1 18 11,1 0-23,0-17 8,17-1 3,-18 1-24,19 17-7,-1 0 1,-17-36-1,35 19 2,17 17-1,-35-18 4,36 0-7,-18-17 2,17 17 1,1 1 0,0-1 3,-18 1-3,-1-1 0,1 18 1,0-18 0,-35 18-2,17-17-1,0 17 4,-17 0-5,0 0 7,-1-18 14,1 0 3</inkml:trace>
    </iact:actionData>
  </iact:action>
  <iact:action type="add" startTime="98830">
    <iact:property name="dataType"/>
    <iact:actionData xml:id="d19">
      <inkml:trace xmlns:inkml="http://www.w3.org/2003/InkML" xml:id="stk19" contextRef="#ctx0" brushRef="#br0">11836 2646 0,'124'17'390,"52"-17"-385,18 18 4,-88-18-4,70 0 2,-35 0 0,18 35 0,-18-17 3,-35-18-2,53 35-2,-53-35 0,-54 0 9,19 0-13,0 0 4,-36 0-1,18 0 1,-18 0 3,18 0-1,-18 18-2,18 0-1,-18-18 2,-17 0 0,17 17 2,-17-17-2,0 0 1,-1 0 6,-17 18-6,18-18 0,0 0-3,-1 0 94,1 0-71,-1 0 2,1 0 7,0 0-34,-1 0 14,19 0-5,-1 0-4,0 0-3,0 0 7,18-18-10,-17 18 5,17 0-1,-18 0 1,18-17 3,17 17-3,-52 0 1,53 0-3,-36-18 2,-18 18-1,1-18 3,0 18-4,17 0 5,0 0-5,-17 0 4,17 0-3,-17 0 1,-1-17-1,1 17 2,17-18-1,1 0 0,-1 18 2,0-17 0,-17 17-2,17-18-3,0 18 4,1 0-1,-19 0-2,19-18 5,-19 18 5,1 0-11,0-17 5,17 17-3,-18-18 9,1 18 70,0 0-1,-1 0-54,1 0-2,0 0 0,17 0-1,-17 0 16,17 0 1,-18 0-32,1 0 19,0 0-19,-1 0-6,19 0 10,-1 0-9,-17 0-2,17 0 3,0 0-2,18 0 2,-18 0-1,1 0 2,-1 0-4,18 0 3,-36 0 0,1 0 0,0 0-1,-1 0 1,1 0-3,0 0 0,-1 0 139,1 0-27,0 0-83,-18-17-10,0-1 10,0 0 4,0-17 10,0 17-20,0 1-10,0-1-5,0-17 1,0 0-9,0-1 3,0 1 7,-18-36-9,18 54 0,0-54 3,0 18-4,0 0 2,-18 18 2,1-18-1,17 18-1,0 0-1,-18-1 3,18 19-4,-18-19 1,18 1 2,-17 18-2,17-19 3,-18 36-1,18-35-1,-18 0 2,1 17-2,17-17-2,0 17 1,-18 1 3,18-1-3,0 0 0,0 1 2,0-1-1,0 0-1,0 1 1,-17-1 1,17 0-2,0 1 15,0-1-14,0 0 8,0 1 24,0-1-37,-18 18 48,0 0-6,1 0-28,-1 0 11,0 0 0,-17 0 3,0 0-13,-18 0-11,18 0 1,-18 0-3,-18-35 3,1 35 0,-1 18-1,-35-18 1,53 0 1,-17 0 1,-19 17-2,19-17 0,-18 0 1,17 0 1,-35 0-3,18 18-1,18-18 3,-71 17-1,52-17-3,-17 0 6,1 0-4,-1 0 0,18 0 1,17 0 2,-17 18-1,35-18 0,-18 18-1,18-18-2,-17 35 0,35-35 2,-18 0 0,-18 0 1,18 0-2,0 0 4,0-18 0,-17 18-5,35 0 0,17 0 0,-53 0 5,36 0-4,17 0 0,-52 0 3,35 0 0,-1 0-2,19 0-4,-19 0 6,19 0-3,-18 0 1,-1-17 0,1 17 1,17 0-2,-17 0 2,0 0-2,17 0 8,0 17-6,1-17 0,-1 0 1,-17 0-6,17 0 8,-17 18 1,17-18-6,1 0 1,-19 0 0,19 0 0,-18 18 7,17-18-7,-17 0 3,17 0-5,-17 17 2,17-17 0,0 0 24,-70 18 3,0 0-15,18-1 6,17-17 3,0 18-4,35-18 3,0 18 2,1-18-8,-1 17 35,-17 18-5,17 1-12,-17-19-17,17 1 0,18 17-1,-17 18 1,-1 0 1,-35 71-2,35 17 4,1 17-5,-18-87 4,17 52 0,18-52-4,0 35 4,0-53-3,0 35 2,0-53-4,0 18 5,0-18-2,18 1 0,-18-19 3,17 1 37,1-18 205,-1 0-241,1 0-6,0 0 9,52-18 3,71-17-14,89-35 11,52-19-7,35 1 5,1 35 2,17 18-3,-70 35 0,17 0 2,-70 0 0,-18 0-7,-18 0 8,-35 35 2,-35-35-12,17 0 19,-52 0-16,35 0-2,-18 18 7,-35-18 2,35 17-8,-17 1 9,-36 0-2,18-18-8,-18 0 11,0 35-3,36-17-5,-36-1 6,18 19-6,0-19 6,18 1-3,-18 0 5,-1-1-9,19 1 5,-36-1-1,18 19-4,-35-36 8,17 0-10,-17 17 9,-1-52 394,-17 0-373,36-71-21,-19-53-1,1-17-7,17-36 10,-17-17-3,17 88 1,-17 17-9,-1 18 11,-17 71 3,36 0-18,-36 17 11,0 1-4</inkml:trace>
    </iact:actionData>
  </iact:action>
  <iact:action type="add" startTime="109680">
    <iact:property name="dataType"/>
    <iact:actionData xml:id="d20">
      <inkml:trace xmlns:inkml="http://www.w3.org/2003/InkML" xml:id="stk20" contextRef="#ctx0" brushRef="#br0">11730 3792 0,'-17'124'487,"-19"123"-451,19 35-9,17 0 1,-71-17 11,53-18-12,18-36 3,0 1-2,0-106 9,0 35-7,0-35-2,0-36-3,0-34 14,0-19-13,18-17 2,0 0 8,-1 0-5,1-17-2,0-1 3,-1 0-2,19 1-11,52-1 7,35-52-5,1-1 9,17-17-3,18 17-2,-36-17-5,0 0 17,-34 35-6,-19 18-2,-17-1 4,0 19-2,0-18-5,18-18 2,17 17 9,35-52-3,36 53-9,0-18 2,52-35 8,19 35-4,-19 18-3,-34-18 0,17 53 6,17-18-5,72 18 0,-36 35 6,0 1-5,-53-19-3,-53 36 3,-53-53 5,-18 0-7,19 18 0,-54-18 12,0 0-14,0 0 71,-35-18-43,0 0-19,0-17-2,0-35-5,0-1-2,-17-123 4,-36-18 4,-18 1-4,1 17-2,17 35 5,18 71-5,-18 52 5,17 1-2,1 18-1,0 17-2,-36-18 8,-52 0-10,-18 18 4,-36-35 7,-70 35-7,-35 0-5,0 18 11,-36-1-9,36 19 2,-35-36 3,-1 35 2,18-18-14,18 19 9,106-36-8,35 17 9,0-17-1,35 0-6,-18 18 9,54-18-1,-54 53-2,71-53-1,18 0 0,0 0 10</inkml:trace>
    </iact:actionData>
  </iact:action>
  <iact:action type="add" startTime="114206">
    <iact:property name="dataType"/>
    <iact:actionData xml:id="d21">
      <inkml:trace xmlns:inkml="http://www.w3.org/2003/InkML" xml:id="stk21" contextRef="#ctx0" brushRef="#br0">11554 5309 0,'0'124'355,"0"87"-334,0-34 9,0 34-13,0-34 6,0-36 3,0 35 1,0-52-9,0-54 10,0-34-5,-18 17 1,18 0-6,0 17 12,0-35-8,0-17 0,0 17 13,0-17 0,18-18 84,-1 0-104,1 0 30,0 0-24,-1 0-1,19 0-1,34-53 3,71 18 1,36-18-2,87-18-1,-52 1 12,35 17-10,-18-18-2,-17 18-1,17 0 10,-88 36-6,18-19-1,-36-34-1,-17 17 7,-35 35-6,35 1 0,0-1 11,-18 0-16,-18 18 5,19-17 5,-1 17-4,-35 0-2,0 0 0,-18 0 8,0 0-6,0 0-3,18-35 6,-35 35-1,17 0-3,-17 0-1,-1 0 10,54-18-12,0 18 4,17-18 0,-35 1 5,-18-1-9,18 0 1,-35 18 10,-1-17-9,-17-19-1,0 19 11,0-19-4,0-52 2,0-53-1,0 0 7,0-35-5,0 35-3,-35 17 9,17-17-8,-35 53 1,18 35 5,17 18-3,-35-18-2,-17 0 4,-36 0-2,-17 0-3,-89 35 1,0 18-1,-70 0 8,-18 18-8,-17 0 4,35 17-2,-71-18-2,35 19 2,1-1-9,105-17 9,71-18-8,-18 0 9,89 0-10,-19 17 7,37-17-7,-1 18 15,-18 0-4,71-1-5,-53-17 5,35 0-1,-17 0 1,18 0-6,-1 18 39</inkml:trace>
    </iact:actionData>
  </iact:action>
  <iact:action type="add" startTime="120783">
    <iact:property name="dataType"/>
    <iact:actionData xml:id="d22">
      <inkml:trace xmlns:inkml="http://www.w3.org/2003/InkML" xml:id="stk22" contextRef="#ctx0" brushRef="#br0">15364 6932 0,'-106'-53'321,"-53"-17"-294,-52-54-5,-19 54 8,-17-1-9,-53-17 7,-17 35-6,-1 35 8,72-52-5,16 52-2,54-35 5,35 53-5,17-17 6,18 17-1,36 0-4,-36 0 0,18 0 2,-36 0-4,1 0 8,17 0-10,0 0 13,-17 0-10,17 0 5,53 17-9,-53 1 10,53-1 0,-35 54-8,0-36 10,-18 71-13,18-18 13,17 1-8,1 34 3,-36 18 2,53-35-7,18-18 10,17-53-11,18 36 3,0-1-1,71 19-1,-1 34 1,18-52-10,18 70 8,-18-71 4,18 19-6,-18-54 6,36 53-2,52-17-9,18-18 11,89-1-6,34-16 4,71-54 0,53-35-3,35-17 3,-17 34-7,52 36 7,36-70 1,-300 70-3,0-35 3,-106 17-9,18 0 7,-53-17 1,17 0-2,-35-1 2,36-52-8,17 35 5,-17 36-1,-36-19-6,-53 19 3,0-1 7,-35 0-7,18 18 22,-18-35-24,0 18 16,-35-36-10,17 35 14,-17-17-13,-53-36 13,-1 18-13,-69-70 6,52 70 1,-18-35-4,1 17 6,17 53-9,-88-34 12,53-1-9,-88 0 7,52 0-11,18 18 12,54 35-5,-37 17-5,-16 1 5,17-18 5</inkml:trace>
    </iact:actionData>
  </iact:action>
</iact:actions>
</file>

<file path=ppt/ink/inkAction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20-04-18T12:56:57.257"/>
    </inkml:context>
    <inkml:brush xml:id="br0">
      <inkml:brushProperty name="width" value="0.05292" units="cm"/>
      <inkml:brushProperty name="height" value="0.05292" units="cm"/>
    </inkml:brush>
  </inkml:definitions>
  <iact:action type="add" startTime="40162">
    <iact:property name="dataType"/>
    <iact:actionData xml:id="d0">
      <inkml:trace xmlns:inkml="http://www.w3.org/2003/InkML" xml:id="stk0" contextRef="#ctx0" brushRef="#br0">1182 1094 0,'0'17'262,"0"19"-233,0 16-24,0-16 4,0-1-5,0 18 9,0 17-10,18 19 3,-18 17 1,0-1 0,0 19 5,17-54-8,-17 36 1,36 18 2,-36-54 0,0 36 0,17-18 2,-17-35-3,0-18 2,18 18-2,-18-17 2,0 17-3,18-1 4,-1-16 5,-17-19-7,18 19-1,0-19 1,-18 19 2,0-19-2,17-17 1,-17 18 18,0 0-18,18-1 19,-1-17 16,1 0 1,17 0-16,-17 0-19,17 0 12,-17 0-15,52 0 0,-17 0 1,18-17 1,17 17 0,18 0-3,0 0 4,0 0 1,-1 0-4,54 0-1,-53-18 0,35 18 5,-53 0-5,18 0 1,-35 0 1,17 0 2,-17 0 0,34 0-5,-16 0 4,-19 0-2,18 18 1,-17-18 2,52 17-3,-52 1 1,35-18 0,-18 0 4,-18 0-8,1 0 6,-18 0 0,-18 0-1,-17 0-2,-1 0-3,19 0 5,-1 0-2,0 0 2,-17 17-2,0-17 4,-1 0-3,1 18 8,-18 0-9,18 17-2,17-35 6,0 0-3,-17 0 1,17 0-4,-17 0 5,17 0-3,0 18 0,0-18 2,-17 0-1,53 0 1,-36 0-3,18 0 4,-18 0 2,0 0-5,18 0 2,0 0-5,-18 0 7,1 0-4,-19 0 3,19 0-7,17-18 6,-36 18 1,36-18-3,-18 18 2,1-17-3,-1 17 2,0-18 0,1 18 0,-36-18 2,35 1 2,0 17-2,-17-18-8,17 18 5,-17 0 1,17 0 0,-17-17 11,-1 17-11,-17-18 0,36-17 3,-19 35 19,-17-18 6,0 0 37,0-17-43,-17-18-25,-1 18 3,18 0 0,-18-36 0,1 18 2,-1 0-4,-17 0 3,17-35-1,0 0 0,18 158 1,-53-281-1,106 422 0,-88-422 1,-194-618 7,211 776-10,18-35 2,-17 70 0,-1 0 7,0 1-7,18-1 1,0 0 12,-17-17 12,-19 17-3,19 1-14,-1 17 3,-53-18-9,54 18-5,-18 0 4,-18-17 0,17-1-3,-17-17 2,1 17 0,-1 0 3,35 18-6,-35-17 6,18 17-4,0 0 2,-1 0-1,1-18 1,0 18-3,17 0 6,-17 0-9,-18 0 16,35 0-14,-17 0 4,0 0-2,-1 0 3,1 0-2,0 0-1,0 0 0,-1 0 1,-17 0 2,36 0-2,-19 18-1,-16-18 1,16 17 0,1-17-1,0 0 3,-18 0 0,0 18-5,18-18 5,-18 0-3,0 0 0,-18 18 3,18-18-4,0 0 6,-35 35-4,35-35-1,0 0 1,0 0-1,-17 0 0,35 0 3,17 0 2,-17 0-11,-1 0 8,1 0-1,17 0 0,-17 18 2,0-18-4,0 0 6,-1 17-8,-17-17 4,36 0 1,-18 0-1,-18 0 3,17 0-5,1 18 2,-18-18-2,18 35 5,-18-35-5,-18 18 2,18-18 1,1 0-1,-37 0 4,36 0-7,-17 0 2,17 0 2,-18 0 0,19-36-1,16 36-1,1 0 0,17 0 2,1 0-2,-1 0 8</inkml:trace>
    </iact:actionData>
  </iact:action>
  <iact:action type="add" startTime="43609">
    <iact:property name="dataType"/>
    <iact:actionData xml:id="d1">
      <inkml:trace xmlns:inkml="http://www.w3.org/2003/InkML" xml:id="stk1" contextRef="#ctx0" brushRef="#br0">2188 0 0,'-18'0'211,"0"35"-199,1 1-9,-19-1 4,19 18-1,-19 17 1,1-34 1,18 17 0,-36-1 0,35-16 1,0 17-7,1-18 5,-19-17 5,19 17-9,-1-35 6,18 17-3,-17 19 3,-1-19-6,0-17 9,1 18-6,17 0-1,-18-1 3,0-17 7,1 36 1,17-19 53</inkml:trace>
    </iact:actionData>
  </iact:action>
  <iact:action type="add" startTime="45698">
    <iact:property name="dataType"/>
    <iact:actionData xml:id="d2">
      <inkml:trace xmlns:inkml="http://www.w3.org/2003/InkML" xml:id="stk2" contextRef="#ctx0" brushRef="#br0">1852 1570 0,'0'35'284,"0"0"-278,0 1 1,-17 17-1,17 17 2,-18-17 2,18 18-6,0 17 3,-17-35 0,17 35-1,0 18 2,-18-53-1,18 17 1,0 1-1,-18-18 2,18-18-1,0 0 0,0-17-2,0 0 16,0-36 209,0-17-195,0-1-19,0 1-15,0 0 10,0 0-10,0-18 6,0 17 1,0-17-5,0 18 4,0-18 0,0 18-3,0-18 3,0-18 2,0 19-2,0 34-1,0-17-1,18-1-1,-18 1 1,18 17 10,-18 1-11,0-1 3,0 1 1,0-1-1,0 0 0,0 1 2,0-1 0,0-17-4,0-1-1,17 19 3,-17-1-2,0 1 46,18 17 122,-1 35-150,1-18-16,0 19-3,-1-1 1,1-17 3,17 35-4,-17-18 5,0 0-2,17 18-3,-18 18 3,1-19-1,35-16-2,-35 17 2,-1 17 0,1-52 2,-18-1-5,35 19 4,-35-19-1,0 19 1,0-1 0,18-17-3,-1-1 6,-17 19-8,18-36 7,-18 35-2,18-18-1,-18 19-3,0-19 4,0 19-2,17-1 2,-17-17 1,0-1-4,0 1 2,18-1 1,-18 1-2,0 0 15,0-36 123,0 0-118,-18-17 32,-17 18-31,35-1-11,-35 18-3,35-18-6,-35 1 1,17-19-1,-17 19 0,17-19 0,-17 19 0,17-18 3,-17-18-8,17 53 8,-17-18-5,17-17 5,1 17-5,-1 0 2,0 1 7,1-1-7,-1 0 17,0 18-9,18-17-5,-17 17 35,-1 0-15,18-18 26</inkml:trace>
    </iact:actionData>
  </iact:action>
  <iact:action type="add" startTime="48555">
    <iact:property name="dataType"/>
    <iact:actionData xml:id="d3">
      <inkml:trace xmlns:inkml="http://www.w3.org/2003/InkML" xml:id="stk3" contextRef="#ctx0" brushRef="#br0">2205 1693 0,'0'18'421,"35"53"-413,-17-36-1,-18 18 1,18-18-4,-1 18 4,1-18-2,0 36 2,-1-18 0,19-18-2,-1 53 0,-35-17 2,35-1-2,-17-17 3,17-18-1,-17 18-1,17-17-2,0 34 4,-35-35-3,18-35 1,-18 18-2,0 0 4,18-1 0,-1 1 18,1-18-3,-1 0-11,1 0 23,0 0-25,-18-18 11,35-17-5,-17 0-9,-1 35-1,1-18-3,17 1 1,-35-19 5,18 36-5,-1-17 1,1-19 2,-18 19 0,18-19 1,-1 19-2,-17-1-1,18 18 2,-18-17 0,0-19-2,0 19 0,18-1 0,-18 0 1,0 1 1,0-1-2,0 0 1,0 1 0,0-1 1,0 0-1,-18-17-1,0 18 10,1-1-9,17-17-2,-36-1 2,36 1 4,-17 17-4,17 1 4,-18-1-8,1 1 0,-1-1 6,18 0-1,-18 18 0,1 0-4,-36-35 14,17 17-4,19 18-12,-1-17 1,1 17 6,-19-18-3,19 18-1,-1 0 2,0 0 0,1-18 0,-1 18 3,0 0-2,1 0-4,-1 0 3,-17 0 1,17 0-1,1 0 3,-1 0 5,0 0-13,1 0 10,-19 0 26</inkml:trace>
    </iact:actionData>
  </iact:action>
  <iact:action type="add" startTime="54823">
    <iact:property name="dataType"/>
    <iact:actionData xml:id="d4">
      <inkml:trace xmlns:inkml="http://www.w3.org/2003/InkML" xml:id="stk4" contextRef="#ctx0" brushRef="#br0">8361 10142 0,'-88'0'271,"-18"0"-264,18 0-1,-18 18 1,0 0 0,18-1-2,18-17 2,-19 18-1,36 0 2,-35-18 1,35 17-4,0 18 4,-17-35-3,35 18 3,-18 0-3,0 17 0,-18-17 0,18-1 1,36 1 3,-19 0-4,1-1 4,-18 19-8,36-19 6,-19 18-1,1-17 0,17 17 1,-17-17 0,17 0 3,-17-1-8,17 1 2,1 0 5,-1-1-5,1-17 2,-19 18 2,19-1 0,-19 19-4,1-19 1,0 1 3,-18 0-3,18 17 2,17-17-3,-17-1 2,-1 1 1,1 17-3,17-17 6,-17-1-7,0 1 3,17 17 1,1 1 1,17-19 1,-36 18-8,19-17 5,-1 17 0,0-17 3,18 0-7,-17 17 6,17 0-4,-18-17 2,18 35 1,-35-18-1,17 36 2,1-36 4,17-17-5,0-1 0,-18 18 1,0 1-2,18-1-1,0 0-1,-17 1 2,-1 17-1,18-18 1,0 0 1,-35 0 1,35-17-5,0 17 4,0-17 7,-18 0-8,1 17-1,17-18 1,0 19 0,0-1-1,0 0 1,-18-35 3,18 18-6,0 17 6,0 0 0,0 18-4,0-17-1,18-1 2,-18 18 0,0-18-2,0 0 5,17 1-1,1 34-1,-18 1-6,17-18 5,-17 17 1,18-17-1,0 18 4,35 17-9,-36-17 7,1-19-4,0 37 2,-1-54 4,1 18-7,-1 0 6,1-18-5,35 36 2,-35-36 11,-1 0-10,36 36-3,-35-36-2,-1 0 5,19 18-1,-19-18 0,1-17 0,0 0 3,17 17-7,-17-17 5,-1 17-1,1-17 0,17-1 0,0 1 1,1 35 1,-1-36-4,18 19 3,-18-19-2,0 1 4,18 0-3,-17-18-2,-1 17 5,0 1-4,18-18 1,-35 0-2,17 0 2,18 17 0,-18-17 1,1 0 1,16 0-4,37 0 1,-54-17 0,18-1 5,0 18-5,35-17 0,-35-1 5,35-17-7,-17 17 1,17 0 3,-35-17 1,35 0-2,0 0-1,0-1 0,-17 19 3,17-36-4,-17 17 5,-36 19-6,18-1 4,-36 18-2,1-18 5,0 1-6,-1-1 4,-17 1-5,36-1 2,-19-35 5,1 53-7,17-35 4,-17-1-3,-1 1 5,19-18-2,-19 0 0,36 18 0,-35-18-5,17 18 5,0-36-1,1 18-2,-1 1 3,36-72 2,-18 36-5,-36-18 1,54-17 3,-18 34 2,17-69-5,1 34 0,-36 1-2,-17 52 3,17-17 2,18 17-4,-53 1 3,18 35-3,-1-36 5,-17 53-6,0-17 4,0 17-1,0-17 0,0 17 0,0-17 0,-17 18 2,-1-1-5,0 0 8,1-17-9,-1 0 6,0-1-2,1 1 0,-1-35 1,-17 34-2,-1-17-1,1 0 2,0-35 0,-36 0 3,36 18-2,-18 17 0,18 0-4,-36-35 6,1 17-2,17 18-1,-18-17 5,36 17-11,0 35 3,-1-17 3,19 17 0,-18 0 1,-1 18 1,19-17 0,-1 17-2,0-18-1,-17 18-2,0 0 4,0 0-1,17 0 1,-17 0-3,17 0 3,-17 0 2,-1 0-6,1-18 3,0 18 2,17 0-5,1 0 6,-19-17-6,19 17 4,-1 0 0,0-18 7,1 18 5</inkml:trace>
    </iact:actionData>
  </iact:action>
  <iact:action type="add" startTime="58042">
    <iact:property name="dataType"/>
    <iact:actionData xml:id="d5">
      <inkml:trace xmlns:inkml="http://www.w3.org/2003/InkML" xml:id="stk5" contextRef="#ctx0" brushRef="#br0">5945 1993 0,'105'-35'296,"1"0"-289,53-1-1,-53 19 2,17-1-1,1-35 4,-18 36-8,-18-36 3,0 53 5,-35-18-7,0 0 3,35 1 0,-35 17 0,0 0 0,-18 0 3,0-18-3,1 0 2,-1 18-6,0-17 4,18 17-1,-18 0 3,-17 0-4,17-18 7,1 18-10,-19-17 6,1 17 1,0 0 5,-1 0 7,1-18-5,0 18-2,17 0-2,-18 0 4,1 0-12,0 0 12,17-18-10,0 18 24,-17 0-24,0 0 14,-1 0 9</inkml:trace>
    </iact:actionData>
  </iact:action>
  <iact:action type="add" startTime="60664">
    <iact:property name="dataType"/>
    <iact:actionData xml:id="d6">
      <inkml:trace xmlns:inkml="http://www.w3.org/2003/InkML" xml:id="stk6" contextRef="#ctx0" brushRef="#br0">9173 176 0,'0'53'355,"0"0"-338,0 18-16,0-18 6,0 0 0,0-18 2,-18 18-2,18 0-1,0 17 2,0-17-5,0-18 6,0 36-2,0-18 0,0-35-1,0 34 7,0-16-9,0-1 5,0-17-3,0 17 1,0-17 5,0 17-6,0-17 1,0 17 2,0 0 0,0-17 1,0-1-8,0 19 2,0-19 5,0 19 0,0-1-3,0-18 1,0 1 0,0 0-1,0-1 1,0 1 2,0 0-4,0 17 3,0-17-2,0-1 4,0 1 61,0 0 37,35-18-64,-17 0-28,52 0-6,-52 0-7,17 17 4,18 1 1,-35-18 5,52 0-10,1 17 6,105-17 1,-87 0-2,16 18-2,-16-18 3,-19 35-5,36-35 4,-18 0-1,-17 0 0,35 18 0,-18-18 1,-35 0-2,88 0 5,-71 0-7,-17 0 6,53 0 0,-18 0-3,-35 0-1,35 0-4,-17 0 6,-36 0-1,53 0 1,-17 0-1,-36 0-1,18 0 3,0 0-4,-18 0 6,54 18-8,-37-1 4,-34-17 1,106 18 0,-89 0 1,-17-18-3,70 52-1,35-34 1,1 35 11,-71-35-8,-1-18-3,37 17 0,-19 1 1,89 0 6,-106-1-6,0-17 0,17 0-1,-17 0 1,0 35 2,35-35-3,-70 0 1,88 0 0,-36 0 0,-34 0 5,70-17-9,-54 17 4,1 0 0,53 0-1,18 0 4,17 0-5,-71 0 4,19 0-4,16 0 2,-52 0 0,53 0 0,-53 0 0,0 0 0,18 0 4,-1 0-6,-17 17 1,18-17 1,34 0 1,-52 36-2,18-36 1,17 0-1,-53 0 3,106-36 0,-88 36-1,18 0 0,-36 0-4,0 0 0,36 0 4,0-17 4,-36 17-6,18 0 0,-18 0 0,0 0 0,18-18 3,-17 18-2,-1 0-1,53-17 0,-53-1 1,1 18 1,16 0-1,-16 0-1,-19 0 6,54-18-9,-36 1 5,0 17 1,18-18-1,-35 18-1,0 0-3,35 0 2,-18 0 1,18 0 9,-18 0-11,36 0 11,-54 0-8,36 0-4,-35 0 5,17 0-3,0 0 2,-17 0 10,17 0-14,1 0 2,16-18 9,-34 1-9,0 17 1,17 0 0,-17 0 0,17 0 8,-17 0-1,17 0 22,18 0-33,-18 0 7,-17 0-3,-1 0 9,54 0 7,-1 0-18,-52 0 1,17-18 1,1 18 0,17 0 7,-18 0-4,-18 0-6,19 0 3,-19 0 0,1 0 2,0 0-3,-1 0 1,19 0 4,-19 0-6,1 0 2,35 0-1,-36 0-1,1 0 2,0 0 2,17 0-3,18 0 9,-35 0-9,-1 0 0,18 0 4,-17 0-5,0 0 24,35-176 265,-53 140-291,0-16 5,-18 16-1,18-17 0,-18 0 4,18 36-9,0-54 11,0 36-12,0 17 8,-17-52 1,-1 17-2,18 35-1,-18-52-2,1 17-1,17 35 5,-18-53-3,1 19 2,-1 34-3,0-53 6,1 1-8,-1-1 14,0 1-11,18 52 0,-35-52 1,35 34 5,0 19-9,0-1 5,0 0 0,-35-17-2,35 17 2,-18-17-2,18 0-1,-18 17 3,18 1 0,0-19 5,0 19-4,-17-19-4,17 19 1,-18-1 3,1-17-2,17 0-1,-36 17 10,36 0-8,0-17 32,-17 35-34,-1 0 49,0 0-23,-17 0 6,17 0-24,1 0-11,-18 0 6,-1 0-3,19 0 2,-36 18 0,0-18 0,18 0-3,-18 0 4,17 0-3,-69 0 1,52 0 2,-53 0-3,18 0 0,-54 0 11,72 0-14,35 0 4,-89-18 1,1 18-2,87 0 5,-122 0-7,52 0 3,71 0 1,-159 0-3,88 0 5,70 0-1,-228 0-2,158 0 0,71 0 1,-230 0-5,124 0 5,123 0-1,-229 0-1,106 0 4,106 0-6,-159 0 3,123 0 0,-17 0 0,-35 0 3,17 0-4,18 0 3,17 0-6,-35 0 7,-17 0-5,52 0 2,-52 0 1,35 0-2,17 0 4,36 0-6,-106 0 4,53 0-2,52 0 1,-105 0 1,53 0 1,70 0-4,-123 0 2,53 0-1,53 0 1,-106 0 0,88 0 3,-106 0 3,71 0-8,-71 0 10,124 0-7,-89 0 0,71 0-1,-35 0-1,35 0 1,18 0 1,-18 0 0,18 0-3,-1 0 6,-16 0-8,16 0 5,19 0-2,-19 0 2,1 0 0,0 0-1,0 0 2,-1 0-5,1 0 4,-18 0-2,18 0 5,-18 0-4,18 18 0,-1-18-2,-34 0 1,52 0 2,-52 0-1,17 0 1,0 0-1,-35 0-2,35 0 6,0 0-8,17 0 4,-34 0 1,35 0-1,-1 0 2,-34 0-4,52 0 7,0 0-11,1 0 7,-1 0 0,1 0 0,-1 0 0,0-18-5,-17 18 14,17 0-3,-17 0-6,0 0 2,17 0 0,1 0-4,-1 0 15,0 0-11,1 0 5,-1 0-12,0 0 21,1 0 9,-1 0 56,18 18 8,-35-1-64,17-17 4,1 18-10,-19 0 9,19-18 2</inkml:trace>
    </iact:actionData>
  </iact:action>
  <iact:action type="add" startTime="66102">
    <iact:property name="dataType"/>
    <iact:actionData xml:id="d7">
      <inkml:trace xmlns:inkml="http://www.w3.org/2003/InkML" xml:id="stk7" contextRef="#ctx0" brushRef="#br0">11748 53 0,'0'18'324,"0"34"-317,17-16 1,1 34-2,-18-34-1,18 17 11,-1-18-11,-17-18 4,18 36-3,-18-35 0,0 0 1,0 17 0,18-17 7,-18 87 18,0-52-26,0 35 7,17-52-8,-17-1 3,0 0 3,0 1 1,0-1-3,0-18-4,0 36 0,0-17 2,0-19 1,0 1-1,0 0 1,0-1-2,0 19 2,0-19-2,0 1 2,0 17-2,0-17 8,18-1-2,-18 1-10,0 17 36,18-17-29,-18 35 16,17-53-18,-17 17 3,0 1-5,0 0 15,0-1 1,0 1 46</inkml:trace>
    </iact:actionData>
  </iact:action>
  <iact:action type="add" startTime="88427">
    <iact:property name="dataType"/>
    <iact:actionData xml:id="d8">
      <inkml:trace xmlns:inkml="http://www.w3.org/2003/InkML" xml:id="stk8" contextRef="#ctx0" brushRef="#br0">14746 0 0,'0'18'482,"0"-1"-478,0 36 3,0-18 2,18 36 3,-18-36-7,0 36 12,0-36-5,0 0-1,0-17-8,0 17 4,0-17 0,0 0 0,0-1 0,0 19 3,0-19-6,0 1 5,0 17 0,0-17-1,0 17 3,0 18 3,0-35-8,0-1 3,0 18 5,0 1-12,0 17 11,0-18-6,0 0 5,0-17-5,0 17-1,0 0 19,0-17-15,0 17-3,0-17-2,0 0-2,0-1 13,0 1 6,0 52-14,0-52 5,0 0-7,0 52 34,0-17-37,0-18 12,0-17-3,0 0-2,0 35 12,0 0-16,0 0 6,0-36 5,0 1-13,0-1 6,0 19 22,18 17-25,-18-18 3,0 0-5,0-17 6,0 17 1,0 0-4,0-17-2,0 0 0,0-1 1,0 1 0,0 0 3,0-1-6,0 1 3,0-1 28,0 1 95,0 0-53</inkml:trace>
    </iact:actionData>
  </iact:action>
  <iact:action type="add" startTime="147996">
    <iact:property name="dataType"/>
    <iact:actionData xml:id="d9">
      <inkml:trace xmlns:inkml="http://www.w3.org/2003/InkML" xml:id="stk9" contextRef="#ctx0" brushRef="#br0">4322 12947 0,'-35'0'332,"17"0"-328,0 0 18,-17 0-15,0 0 1,-18 0 0,18 0-3,-18 0 3,0 0 1,-35 35-3,35-35 0,-36 18 2,36-18-1,-35 18 0,35-1-1,-17 1 2,-1-1-1,18 1 0,0 35 3,-17-35-5,52-18 1,1 17 2,-19 1-2,19-18 2,-19 18-1,19-1-1,-1-17 1,1 18 2,-19-1-3,36 1 2,-17 0-2,-1-18 3,-17 17 1,35 1-1,-18-18-4,0 18-1,1-1 0,17 1 5,-18 0-2,0-1 7,1 1 6,-1 17-9,18-17-7,-17-1 4,17 19 1,0-1-2,-18 0-1,0 18-1,18-18 7,0 18-9,0-17 4,-17-1 1,17 18-3,0-18 4,0 0-2,0 18 1,0-17-3,0-1 7,0 0-10,0 18 7,17-18-4,1 18 4,-18 0 5,18-18-11,-1 18 3,1-17 0,-1 17 1,1 17-1,17-17 1,1 0 1,-1 17 0,0-17-1,18 36-1,18-1 0,-36 0 1,0-35 0,18 17 5,0-17-11,-18-17 7,1 17-1,-1-36 2,-17-17-2,-1 35-2,18-17 3,-17 0-2,17-1 3,18 1-2,-17-18 0,-1 35-1,0-17 0,0 0 2,36-1-1,-18 19 0,-18-19 0,18 1 0,-18-18 0,18 0 0,-17 0 2,-1 17-4,35-17 3,-17 0-2,0 0 2,-17 0-1,16 0-1,1 0 2,18-17 0,-1-18-2,19 35 2,16-36-2,-16 19 5,-19-1-7,1-35 5,-1 18 0,1-36-2,-18 54 1,-36-19-5,19 36 5,-19-17-3,1 17 3,0 0-2,-1-18 0,1 0 9,0 1-4,-1-1-8,1 0 6,-1 1-2,1 17-1,-18-18 2,18-17-1,-18 17 2,17 1-4,1-1 1,0-17 2,-1 35-3,1-36 4,0 1-4,-1-35 2,1 34 1,0 19 3,-1-19-7,1-34 3,-1 35 1,-17-1 5,18 1-10,-18-18 3,0 18-1,18 0 3,-18-18-1,0 17-1,0 1 2,0 0-1,0 0-1,0-1 2,0 1-1,0 0 0,-18-1 4,18 1-7,-18 0 3,1 0 0,17-18 0,-18 35 0,18-17 2,-17-18-1,-1 0-2,0 18 4,1-36-8,-1 0 6,18 36-2,-35-18 2,17-17-2,0 17 3,1 0-1,-1-18-2,0 18 1,-17 1-1,18 16 1,-1 19 4,0-19-8,1 19 5,-1-1-2,0-17 1,1 17 0,-1 1 13,0-1-10,-17 0 1,35 1-4,-35 17 5,17-18-10,1 18 1,17-18 3,-18 18 4,0 0-5,1 0 0,-1 0 3,0-17-1,1 17 6,-1 0-4,-17-18 17,17 18-22,-17 0 2,17 0 0,1 0 2,-1 0-2,0 0 2,-17 0-1,-18 0 0,18-18 0,0 18 1,-1 0 0,1 0-3,0 0 2,17 0 1,-17 0 1,-18 0-4,35 0 4,1 0-5,-19 18 4,19-18-1,-18 0 3,17 0-6,-17 18 5,-1-18-4,19 0 4,-1 0-3,0 0 2,-17 17-3,17-17 3,1 18 1,-18-18-5,17 18 4,0-18 0,1 0-2,-19 17 1,19-17 1,-1 18 1,-17-18-1,0 0 7,-1 0-3,19 0 2,-1 0-1,0 0 3</inkml:trace>
    </iact:actionData>
  </iact:action>
  <iact:action type="add" startTime="183358">
    <iact:property name="dataType"/>
    <iact:actionData xml:id="d10">
      <inkml:trace xmlns:inkml="http://www.w3.org/2003/InkML" xml:id="stk10" contextRef="#ctx0" brushRef="#br0">14147 16192 0,'-18'-35'362,"0"18"-350,1-1 8,-18-53-13,17 18 1,-17 18-2,-1-35 2,-17-1-2,-17-35 3,35 53-2,-36-35-1,18 0 1,0 0 1,-17 0 0,34-1-1,-17 19-2,36 17 2,-18 0 2,17 18-1,0-1-2,18 19 1,-17 17 4,17-18 12,0 0-2,-18-17-5,0 18-12,18-1 98</inkml:trace>
    </iact:actionData>
  </iact:action>
  <iact:action type="add" startTime="185286">
    <iact:property name="dataType"/>
    <iact:actionData xml:id="d11">
      <inkml:trace xmlns:inkml="http://www.w3.org/2003/InkML" xml:id="stk11" contextRef="#ctx0" brushRef="#br0">14500 15875 0,'-18'0'280,"0"-71"-275,1 19 6,-36 16-7,17 1 3,19 17 1,-19-52-2,1 52 2,18-17-2,-1 17 2,18 1-1,-18-1 0,18 0 0,-17-17 5,-1 35-9,18-18 5,-18 18 6,1-17 35,17-1 52,0 0 111,-18 18-191,18-17-8,0-18 5,-35-18-8,0 0-3,17-18 0,-17 18 0,-18 0 2,35-17 0,-17 17-6,17 0 4,-17-18 0,-18 18 0,35 1 1,1 16-1,-19-34 0,19 52 1,17 0-3,-18 1 2,0-1 1,18 1-2,0-1 3,0 0 4,0 1-12,-17 17 5,17-18 1,-18 0 10,18 1-13,-17-19 11,17 19-8,-18-1-1,18 1 3,-18 17 0,18-18-1,-17 0-4,17 1 2,0-1 1,0 0 9,-18 1-1,0 17 57,1-18 0,-1 18-20,18-18 11,-18 18 38,1-17-51,17-1-36,-18 0 6,-17-17 12,17 35-30,18-17 6,-35-19 15,17 1-17,1 35 0,17-35 1,-18 17-1,0 18 3,1-35-2,17 17-1,-18 1 31,1-1-21,-1 0 17,0 1 16,18-1 39,-17 18-40,-1-18 5</inkml:trace>
    </iact:actionData>
  </iact:action>
</iact:actions>
</file>

<file path=ppt/ink/inkAction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20-04-18T13:03:20.87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4141">
    <iact:property name="dataType"/>
    <iact:actionData xml:id="d0">
      <inkml:trace xmlns:inkml="http://www.w3.org/2003/InkML" xml:id="stk0" contextRef="#ctx0" brushRef="#br0">3387 7585 0,'0'35'235,"0"-17"-228,0 35 0,0-18-2,-35 35 2,35 1 6,0-18-9,-18 88 0,18-70 2,-18 34 1,1 19 2,17-18-4,-35 35 4,17-18-3,18 54 2,-35-36-2,35-18 3,0 18-1,0-70-2,0 35 0,0-18 2,0-18 0,0-17-1,0 18 2,0-53 3,0 17-6,0-18 3,0 1-5,0 0 15,0-1 15,0 19-30,0-19 5,17 1 6,-17 0 3,18-1-2,0 19 5,34-19-8,-16-17 3,-1 18-14,18-18 5,35 17-3,-17-17 3,34 0 3,19 0-4,17 0 4,0 18-6,36-18 2,-36 0 2,53 35-3,-18-35 2,36 18 1,35-18-3,0 35 5,-36-17-2,-17 17 0,-53-35-3,1 0 3,-37 0-4,-16 0 5,16 18-3,-34-18 1,17 0 4,-17 0-7,17 0 3,-17 17-1,-1-17 1,54 0 3,-19 0-5,-16 0 3,16 0-1,-52 0 3,0 0-6,18 0 3,-1 0-1,-17 0 2,0 0-2,18 0 1,-36 0 1,-17 0-1,35 18 1,-18-18 5,-18 0-5,19 0 0,-1 0 7,0 0-8,1 0 1,-1 0-2,18 0-1,-18 18 5,0-18-4,18 0 1,-17 0-1,-1 0 2,-18 17-2,1-17 1,17 0 0,1 0-1,-1 0 3,0-17-4,0 17 1,1-18 5,34 0-5,-34 1 0,16-1 0,-16 18 2,52-53-1,-35 36 2,-18 17-5,0-18 4,18 18-1,-17-18 4,-1 18-7,-17 0 3,-1-17 1,18 17-2,-17 0 9,0-18-7,17 18 0,-17-18-5,17 1 9,-17-1-3,-18 1-3,17-1 1,36 18-4,-35 0 2,17-18 7,0-17-6,1 35 4,-19-53-4,19 35 0,-19-17-2,18 0 8,-17-18-8,0 18 3,-18-1 0,53-17 0,-36-17 1,1 17-2,17-35 2,-17 35-3,-1-53 7,19-17-11,-19 52 7,19-17-1,-1 0 0,-17-1 4,-1 37-8,-17-19 4,18-17 0,-18 35 2,0 0-3,0-18 0,0-34 5,0-1-6,0 35 3,0-52-3,0 52 2,0 18 3,0 18-5,0-18 1,0 35 3,0-17-3,0 17 1,-18 1 0,1-1 4,17 1-8,-18-19 12,-17 19-9,17-19 1,-35 1 2,35-18 0,-17 18-3,0 17 2,17-17-3,1 35 2,-36-35 1,17 17-4,19 0 4,-36 1-1,18-1 0,-1 0 0,-34 18 3,17-17-2,-18-1 3,-35 18-7,1-17 1,16 17-1,-34-18 5,-71 18-4,141 0 3,-141 0-1,53 0 4,88 0-8,-141 0 5,53 0-2,106 0 4,-159 18-2,88-18 0,70 0-2,-122 0-1,105 0 0,17 0 6,-193 0-7,123 0 3,89 0 0,-142 35 3,35-18-6,19 1 4,-19-18 1,18 18-5,-35-18 6,53 0-5,-18 35 3,53-35-2,0 0 3,0 0-4,18 18 2,-35-18 2,17 0-4,-18 0 3,1 0 0,-1 17 3,18-17-4,-17 0-2,17 18 2,0-18-3,0 0 3,-18 0 2,18 0-1,18 0 1,-18 0-6,0 0 6,-35 0-5,53 0 4,-18 0-2,18 0 1,-1 0 0,-17 0 3,0 0-5,-35 0 2,-18 0 0,36 0 2,-89 0-3,53 18 5,-17 17-9,17-17 9,18-1-8,35-17 3,0 0 3,0 0-2,18 0 1,-1 0-1,19 0 4,-1 0-9</inkml:trace>
    </iact:actionData>
  </iact:action>
  <iact:action type="add" startTime="20982">
    <iact:property name="dataType"/>
    <iact:actionData xml:id="d1">
      <inkml:trace xmlns:inkml="http://www.w3.org/2003/InkML" xml:id="stk1" contextRef="#ctx0" brushRef="#br0">1570 11818 0,'-17'35'280,"-1"18"-272,18-17-2,-18 16 1,1-16 3,-1 34-7,18-17 7,-18 0-6,1 0 4,17 18-1,0-19 0,0-16 3,0-19-6,0 19 6,17-19 8,-17 19-3,0-19-6,0 1 3,18 17-5,0-35 2,-1 35-1,1-35-3,0 36 5,17-19-6,-18 19 3,19-19 4,-19 19-7,19-1 1,-1-18 2,-17-17 1,17 18-1,-17 0 0,17-1 0,0 1 2,0 0-2,-17-1 3,0 1-1,-1 0-6,36-1 2,-35 1 3,-1-18 2,19 0-4,-1 35 1,-17-35-3,-1 0 7,19 0 1,-19 0-6,1 0 1,-1 0 1,19 0-1,-19 0 1,19-17 8,-1-19-8,0 1-3,-17 35 1,17-35 0,36-18 2,-36 35 0,0-17-2,1 0 0,-1-1 2,0 1 0,0 0-4,1-1 8,17-16-8,-18 16 2,-18 19 1,1-19 8,0 19-8,-1-19-1,1 19 3,-18-19-4,18 1 10,-18 18-5,0-19-6,0 19 5,0-19-2,-18 1 0,0 17 0,-17-17 0,17 0 1,-17 0-2,0 17 2,0-17-4,-18 17 3,17 0 0,-34 1 0,-1-1 1,-17-35 0,0 36 0,35 17-3,-35-18 4,17 0-1,-17 18 6,35 0-11,0-17-1,18 17 5,-36 17 0,54-17 3,17 18-1,-18-18-4,1 0 0,-1 18 11</inkml:trace>
    </iact:actionData>
  </iact:action>
  <iact:action type="add" startTime="23853">
    <iact:property name="dataType"/>
    <iact:actionData xml:id="d2">
      <inkml:trace xmlns:inkml="http://www.w3.org/2003/InkML" xml:id="stk2" contextRef="#ctx0" brushRef="#br0">7867 13123 0,'36'0'235,"34"0"-227,-17 0-2,0 0 0,0-17 2,35 17-3,-17 0 6,17 0-6,-18 0 2,1 0-1,-1-18 1,-17 18 1,-17 0-3,-1 0 6,0 0-7,0 0 3,-17 0 2,0 0 5,-1 0-9,-17-18 24,18 1 30</inkml:trace>
    </iact:actionData>
  </iact:action>
  <iact:action type="add" startTime="44137">
    <iact:property name="dataType"/>
    <iact:actionData xml:id="d3">
      <inkml:trace xmlns:inkml="http://www.w3.org/2003/InkML" xml:id="stk3" contextRef="#ctx0" brushRef="#br0">2417 14587 0,'0'53'360,"0"35"-353,-18-17 0,18 17-1,0-17 4,0-1-7,0 1 7,0-18-5,0 0 4,0-18-3,0 0-1,0-17 3,0 17-1,0 0 1,0-17-2,0 17 1,0 1 2,0-19-4,0 19 2,0-1 3,0 0-3,0 18 0,0-18-1,-17 36 0,17-53 5,-18-1-4,18 18-1,0 1 0,0-19 0,0 1 0,-18 17 0,18-17 3,0 0-3,0-1 26,18-17 264,0 0-286,-1 0 14,18-17 2,18 17-21,-17 0 1,34-18-1,-17 18 2,18-18 2,17 18-2,-18 0 0,36-17 0,18-1-2,-18-17 2,-18 35 1,18-18-2,-1 18 1,-16-18 0,-19 18-1,18 0 6,-35-17-2,0 17-4,18 0-1,-36-18-1,18 18 3,-18 0 2,1-17-4,-19 17 5,18 0-5,-17 0 1,0 0 2,35 0-1,-18 0 1,0 0-3,18 0 6,18-18-8,-18 18 8,-18 0-7,35-18 3,-17 18-1,36 0 1,-1-35 1,-18 17-2,18 18 1,-17 0 0,35-17 2,-18 17 0,18-18-3,-36 18 1,19 0-1,17 0 6,-18 0-9,-18 0 3,-17 0 2,0 0-1,35 0 0,-35 0 0,0 0-1,0 0 5,0 18-3,-18-18-1,0 0-2,-17 0 4,-18 17-5,18-17 2,17 0 1,0 18 1,1-18-1,-19 18 0,19-18 2,-1 17-3,-18-17 0,1 0 1,0 0 0,-1 0 3,1 0-5,0 0 8,-1 0 7,1 0 68,-18-35 125,0 0-203,0-1-3,0 1-4,-18-18 4,18 0 3,-17-35-6,-1 0 4,18 17-3,-53-34 5,53 16-4,-18-17 1,18 54 1,-17-37-1,-1 36 0,18 18-1,0 0 1,0 17-2,0 1 5,-17-1-4,17 0 0,-18 1 2,0-1-1,18 0 3,0 1-6,-17-1 2,17 1 18,-18 17 26,0-18-41,1 18 24,-1-18-5,0 18-11,1 0-5,-19 0-7,1 0 6,-18-17-8,-17 17 6,17 0-3,0 0 0,-18 0 1,-17-18 0,0 18 9,-18 0-13,0 0 4,0 0 0,-35 0-4,36 0 3,-1 0 4,-53 0-4,53 0-1,-35 0 4,0 0-3,35 0 0,-35 0 1,17 0 1,19 0 1,-1 0-2,18 18-2,35-1 6,0-17-8,-35 0 6,17 18-2,0 0-1,36-18 2,-18 0-2,0 0 2,18 35-1,-18-35 2,-17 0-2,17 17-2,35-17 3,-35 18-2,18-18 4,17 0-5,-17 0 4,17 0-3,-17 0 4,17 0-4,-35 18 1,36-18-1,-1 0-2,1 0 3,-1 0 2,-17 0-1,-1 0 2,1 35-8,0-35 10,17 0-10,-17 0 6,0 0-2,35 18 1,-18-18 0,0 17 1,1-17-2,-1 0 23,0 0 37,1 0-30,-1 0 41</inkml:trace>
    </iact:actionData>
  </iact:action>
  <iact:action type="add" startTime="47026">
    <iact:property name="dataType"/>
    <iact:actionData xml:id="d4">
      <inkml:trace xmlns:inkml="http://www.w3.org/2003/InkML" xml:id="stk4" contextRef="#ctx0" brushRef="#br0">2452 14640 0</inkml:trace>
    </iact:actionData>
  </iact:action>
  <iact:action type="add" startTime="52046">
    <iact:property name="dataType"/>
    <iact:actionData xml:id="d5">
      <inkml:trace xmlns:inkml="http://www.w3.org/2003/InkML" xml:id="stk5" contextRef="#ctx0" brushRef="#br0">9261 11060 0,'35'17'333,"-17"-17"-324,-1 0-7,1 0 7,0 0 7,17 0-9,0 0-1,0-17 0,1-1 0,34 18 2,1-18-2,-1 1 2,36 17 1,-18-36-4,-17 36 2,-1 0 1,-17 0 1,18 0-3,-36 0 2,1 0-1,-1 0-2,-18 18 1,1 0 9,0-1 6,-18 1-7,0 17-7,0-17 8,0-1 14,0 1-11,-18 17-6,0 1 15,1-19-13,-1 19 0,-35-1-8,36-17 3,-36 17-4,17 0 2,-17-17 1,-17 17-1,17-17-1,0 35 2,0-36-1,0 1-1,18-1 2,0 1 1,17 0-3,-17-18 0,17 0 1,1 17-1,-1-17 3,0 0 5,1 0 1,-1 0 0,0 0 10</inkml:trace>
    </iact:actionData>
  </iact:action>
  <iact:action type="add" startTime="52987">
    <iact:property name="dataType"/>
    <iact:actionData xml:id="d6">
      <inkml:trace xmlns:inkml="http://www.w3.org/2003/InkML" xml:id="stk6" contextRef="#ctx0" brushRef="#br0">9525 11606 0</inkml:trace>
    </iact:actionData>
  </iact:action>
  <iact:action type="add" startTime="54038">
    <iact:property name="dataType"/>
    <iact:actionData xml:id="d7">
      <inkml:trace xmlns:inkml="http://www.w3.org/2003/InkML" xml:id="stk7" contextRef="#ctx0" brushRef="#br0">10301 10760 0,'0'35'403,"18"36"-395,0-19-2,-1 1 0,-17-17-1,36 52 1,-19-35 4,1 0-5,0 35 3,-1-35-1,1 35 0,-18-35 0,17-18 0,1 18 1,-18-35-2,18 17 1,-18-17 0,0-1 1,0 1 7,17 0 12,-17-1 2,0 1-15,0 0 16,0-1 12,0 1 0,18-18 14,0 0-13,-1 0-38</inkml:trace>
    </iact:actionData>
  </iact:action>
  <iact:action type="add" startTime="55411">
    <iact:property name="dataType"/>
    <iact:actionData xml:id="d8">
      <inkml:trace xmlns:inkml="http://www.w3.org/2003/InkML" xml:id="stk8" contextRef="#ctx0" brushRef="#br0">10919 10689 0,'53'0'282,"-18"0"-276,18 18 3,-18-18-5,36 35 3,-54-17 11,1-1-14,0 1 18,-18 0-9,0-1 16,-18-17-14,0 36 14,18-19-16,-17-17 0,17 35 3,0-17 0,0 0-1,-18-1-3,18 1-6,0 0 0,-18-18 11,18 35-4,-17-35-1,-1 18 3,1-1 0,-1-17-1,18 18 0,-35-1 31,35 1-15,17-18 131,1 0-121,17 0-18,-17 0-16,-1 0 14,1 0-4,0 0-10,17 0 0,-17 0 1,17 0 5,0 18-9,0-1 6,1 1-4,-1-18 1,0 18 2,1-1 0,-1 1 1,-17 0-3,-1-18-1,1 17 3,-18 1-1,0 0 4,17-1-8,1 1 19,0-1-13,-1 1 10,-17 0-5,0-1 3,0 1 10,0 17-6,-17 1 0,17-19-7,-18-17 2,0 18-3,1-1 0,17 1-5,0 0 6,-35-18-1,17 17 4,-17 1-5,17-18-3,-17 18-5,-1-18 2,1 0 9,0 0-8,0 0 1,-18 17-1,-18-17 0,36 0 0,17 0 0,-52 0 0,34 0 2,1-17-3,0 17 4,17 0-7,1 0 7,-1-18-5,0 18 4,1-18-2,-1 18-1</inkml:trace>
    </iact:actionData>
  </iact:action>
  <iact:action type="add" startTime="57826">
    <iact:property name="dataType"/>
    <iact:actionData xml:id="d9">
      <inkml:trace xmlns:inkml="http://www.w3.org/2003/InkML" xml:id="stk9" contextRef="#ctx0" brushRef="#br0">9102 10742 0,'0'35'285,"0"36"-278,0-53-2,0-1 1,0 18-1,0-17 1,0 0 10,0-1-9,0-34 263,0-19-242,0 1-25,0 0 1,0 0 3,0-18-1,18 17 12,-18-16-16,17 16 4,-17-34-1,18 34 0,-18 1 13,18 0-7,-18 17-6,17 1 5,-17-1 7,18 18 7,-1 0 5,1 0 49,17 0-22,-17 0-27,0 18-23,17-18 24,0 0-28,1 17 6,-1-17-2,18 0-1,-18 18 0,36-18 3,-1 18-2,-17-18 2,0 17 0,0-17-1,17 0-1,-34 18 0,17-18 10,-18 17-8,-18-17-6,19 0 4,-19 0 7,1 0-6,0 0 7,-1 0 1</inkml:trace>
    </iact:actionData>
  </iact:action>
  <iact:action type="add" startTime="59891">
    <iact:property name="dataType"/>
    <iact:actionData xml:id="d10">
      <inkml:trace xmlns:inkml="http://www.w3.org/2003/InkML" xml:id="stk10" contextRef="#ctx0" brushRef="#br0">6280 10848 0,'0'18'213,"0"52"-181,0-52-25,0 17-3,0 36 5,-36-19-6,36 19 4,-17 0 0,17-18 0,0 17 1,0 18 0,-18-35-2,18 0 1,0 18 0,0-54 3,0 54-5,0-53 4,0-1 4,0 1-7,0-1 9,18 1-4,-1 0 5,1-18-3,0 0 10,-1 0 6,19 17-8,-19-17-19,1 0 3,0 18 1,17 0 3,0-1 5,36 19-7,-54-19 0,19 1-1,-1-1-1,18 19 5,-18-19-5,0-17 2,-35 18 0,36 0 1,-19-18 1,1 0-1,17 0-1,-17 17-2,0-17 4,17 0 4,0 0-7,0 0-1,1 0 6,-1 0-6,0 0 6,18 0-8,-18 0 3,18 0 4,-17 0-5,16 0 3,19-17-2,-18 17 4,0 0-6,0-18 4,17 18-2,1 0 2,17 0-1,-35 0 0,18 0 0,-1 0 1,-17 0 1,0 0-1,-18 0-1,1-18-1,-19 18-1,1 0 5,-1 0-5,1 0 8,0 0 3,-18-17 4,17-1-13,-17 0 15,18 1-5,-18-1-8,0 1 7,18-19-7,-18 1-3,0 0-1,17-1 2,1-34 1,-18 52-2,18-52 3,-1-1 1,1 1-3,-18-1 1,17 36-4,-17-18 1,36-35 2,-36 35 2,0 0-4,0-18 2,0 18 1,0 18-2,0 0 3,0-1-3,0 1 0,0 18 5,0-1-7,0-17 10,0 17-7,0 0-1,-18 1 2,0-1 0,1 18 15,-1-18-10,1 18 0,-1 0 16,-17 0-15,17 18 0,0-18-6,-17 0-3,17 0 3,-17 0 3,0 0-8,-53 35 8,17-35-7,-17 18 3,35 0 1,-53-18-2,-17 17 0,17 1 2,-18-18-2,19 35 2,-19-17-1,54-1 0,-19 1 0,36 0 4,18-1-8,-18-17 4,18 0 0,0 0 0,17 0 2,0 0 46</inkml:trace>
    </iact:actionData>
  </iact:action>
  <iact:action type="add" startTime="62002">
    <iact:property name="dataType"/>
    <iact:actionData xml:id="d11">
      <inkml:trace xmlns:inkml="http://www.w3.org/2003/InkML" xml:id="stk11" contextRef="#ctx0" brushRef="#br0">7567 11307 0,'-35'52'284,"-18"-16"-271,18 34-11,-36-34 0,36-19 6,17 18-1,1-17 2,-1 0-4,18-1 7,-17-17-10,-1 18 35</inkml:trace>
    </iact:actionData>
  </iact:action>
  <iact:action type="add" startTime="63057">
    <iact:property name="dataType"/>
    <iact:actionData xml:id="d12">
      <inkml:trace xmlns:inkml="http://www.w3.org/2003/InkML" xml:id="stk12" contextRef="#ctx0" brushRef="#br0">7144 11165 0,'18'0'293,"-1"36"-289,19-19 2,-19 19 3,1-19-4,0 1 3,-1 0 2,1-18 2,-18 17 3,17 1-3,-17-1 245,18 1-229,-18 0 2,18-18-4,-18 17 1,17 1 4,1-18 30,-18 18-30</inkml:trace>
    </iact:actionData>
  </iact:action>
  <iact:action type="add" startTime="64723">
    <iact:property name="dataType"/>
    <iact:actionData xml:id="d13">
      <inkml:trace xmlns:inkml="http://www.w3.org/2003/InkML" xml:id="stk13" contextRef="#ctx0" brushRef="#br0">7532 11942 0,'0'35'343,"0"53"-334,0-35-7,0 35 2,-35-35 4,17 35-3,1-35 2,-1 0 0,0-18 2,1 1-5,-1-19 6,0 1 0,1 17-5,-1-17 7,-17-1-4,17 1-4,-17 0 15,0-1-14,17 1 2,-17 0 1,-1-1 1,1 19-7,0-36 8,0 35-6,-1-18 7,1 1-5,0 17-1,-18-17 0,18 0 4,-1-1 6,1 1-7,0 0-2,-1-18 1,19 35 0,-54 0 0,36-35 0,0 18-1,-1-1 4,1 1-2,0-18-2,0 18-2,-1-18 7,1 17-4,0-17-2,-1 18 3,1 0 0,0-1 1,0-17 1,-18 18-9,17-18 6,1 0 1,0 18-4,-18-1 8,18-17-8,-18 0 10,-18 18-11,36-1 8,-18-17-9,18 18 5,0-18 1,-18 0-3,17 0 3,-17 18-2,18-18 4,-18 17-3,18-17 2,0 0-4,-1 0-1,1 0 4,-18 0-2,18 0 0,0 18 2,-18-18-1,17 0 1,1 0-2,0 0 0,-18 18 2,18-18-2,-1 17 4,1-17-6,0 18 4,0 17 0,17-35-2,-17 0 2,17 18-1,0-1 4,1 1-8,-1-18 9,18 18-7,-18-1 3,1-17-1,-1 18 7,1 17-2,-1-17 2,0 0 0,18-1 1,-17 18-10,-1-35 10,18 18-5,-18 0-5,18-1 5,-17 1-6,17 17 2,-18-17 1,18 0 0,-18-1 0,18 1 1,0 17-2,0 0 2,-17 1-1,17 17 2,-18-18-2,18 0 3,0 0-4,0 1-1,0-1 0,0 0 2,0 1 0,0-19 0,0 1 3,0 0-6,0 17 10,0-18-13,0 1 7,0 0-2,0-1 47,0 1-13</inkml:trace>
    </iact:actionData>
  </iact:action>
  <iact:action type="add" startTime="66852">
    <iact:property name="dataType"/>
    <iact:actionData xml:id="d14">
      <inkml:trace xmlns:inkml="http://www.w3.org/2003/InkML" xml:id="stk14" contextRef="#ctx0" brushRef="#br0">3899 13811 0,'17'0'286,"1"18"-282,-1 0 1,1 17 3,0-18-1,-1 1 1,1 0-2,0-18 0,-18 17 11,17-17-8,1 36 5,0-19 3,-1 1 6,1 0 76,-1-1-78,1 1 56,-18-1-69,18-17 7,-1 0 26,1 18-13,0-18 2,-1 0 20,1 18 1,0-18-24,-1 0 28,1 0-41,0 0 21,-1 0-7,-17-18 5,18 18-21,-1-18-6,19-17 9,-19 35-10,19-35 4,-19 0-4,36-1 3,-18 1-1,1 0 0,17 0 3,-18-1-6,18-17 6,-18 18-6,0 0 3,1-1 3,17 19-5,-36-18 3,1-1 6,-18 19-4,17 17-4,-17-18 2,18 18-4,-18-18 14</inkml:trace>
    </iact:actionData>
  </iact:action>
  <iact:action type="add" startTime="68142">
    <iact:property name="dataType"/>
    <iact:actionData xml:id="d15">
      <inkml:trace xmlns:inkml="http://www.w3.org/2003/InkML" xml:id="stk15" contextRef="#ctx0" brushRef="#br0">4992 13511 0</inkml:trace>
    </iact:actionData>
  </iact:action>
  <iact:action type="add" startTime="68921">
    <iact:property name="dataType"/>
    <iact:actionData xml:id="d16">
      <inkml:trace xmlns:inkml="http://www.w3.org/2003/InkML" xml:id="stk16" contextRef="#ctx0" brushRef="#br0">3987 14605 0,'-36'0'280,"19"0"-273,-18 18 1,-1-1 1,19 1-5,-1 0 5,-17-1-5,35 1 5,-18-1-1,0 1 5,1-18-11,-1 18 5,0-1-2,1 1 1,17 0 3,0-1-2,-18-17 2,18 18-5,-17-18 3,17 18 11,0-1-8,-18 1 8,18-1-6,0 1 1,0 0-7,0-1 23,0 1-13,0 0-1,0-1 1,0 1-3,18 0 3,-18-1 3,0 1-4,17-18-12,-17 18 11,18-1 0,-1 1 9,1-18-10,17 17 4,1-17-4,-19 0-5,19 0 5,-19 0-9,19 18 5,-1-18-1,-18 18-2,19-18 1,-19 0 2,1 17-3,0-17 3,-1 18 3,1-18-4,0 18 54,-36-1-6,0-17-27,1 0 8,-1 0-8,0 0 0,1 0-23,-1 18 8,-17-18-1,0 0-6,-1 0 1,1 0-3,0 18 10,-18-18-4,17 0-4,19 17 1,-18-17-3,17 0 1,-17 0-1</inkml:trace>
    </iact:actionData>
  </iact:action>
  <iact:action type="add" startTime="72874">
    <iact:property name="dataType"/>
    <iact:actionData xml:id="d17">
      <inkml:trace xmlns:inkml="http://www.w3.org/2003/InkML" xml:id="stk17" contextRef="#ctx0" brushRef="#br0">4516 14570 0,'0'35'321,"-18"0"-314,18 53-1,-17-35 2,-1 0-2,0 18 5,18-1-4,0-34 1,-17 17-3,17-36 1,-18 36-1,18-18 6,0-17-7,0 17 4,0 1-2,0-1 13,0-17-11,0 17-2,0-18-2,0 1 2,0 0 11,0-1-11,18 1-1,-18 0 20,0-1 28</inkml:trace>
    </iact:actionData>
  </iact:action>
  <iact:action type="add" startTime="74713">
    <iact:property name="dataType"/>
    <iact:actionData xml:id="d18">
      <inkml:trace xmlns:inkml="http://www.w3.org/2003/InkML" xml:id="stk18" contextRef="#ctx0" brushRef="#br0">5451 14446 0,'-36'53'295,"19"18"-286,-1-36-3,1 0 0,-1 1 0,0-1 4,1 0-2,-1 0-1,0 1-1,1-19 0,-1 19-1,0-1 4,18-18-3,-17 19 1,-1-36 1,18 35-2,0-17 3,-17-1-1,17 1-3,-18 0 2,18-1 3,-18 1-7,18 0 8,0-1-7,0 1 4,-17-1 0,17 1 6,-18 0-1,18 17 9,-18-35-8,1 18 15,17-1-22</inkml:trace>
    </iact:actionData>
  </iact:action>
  <iact:action type="add" startTime="76058">
    <iact:property name="dataType"/>
    <iact:actionData xml:id="d19">
      <inkml:trace xmlns:inkml="http://www.w3.org/2003/InkML" xml:id="stk19" contextRef="#ctx0" brushRef="#br0">4957 14781 0,'35'0'316,"0"18"-287,-17-18-24,0 18 6,17-1-4,0 1-2,1 0 1,16-1 3,19 18-2,-18 1 0,0-19-1,17 36 4,-17-17-6,0-19 2,18 1 4,-36 0-5,0-1 2,1 1 1,-1-1-2,0 1 1,0 0 0,-17-1 1,0-17 7,-1 0-12,1 18 4,0 0 3,-1-18-7,1 17 1,0-17 4,-1 18 7,1-18 35,-1 18 24</inkml:trace>
    </iact:actionData>
  </iact:action>
  <iact:action type="add" startTime="89794">
    <iact:property name="dataType"/>
    <iact:actionData xml:id="d20">
      <inkml:trace xmlns:inkml="http://www.w3.org/2003/InkML" xml:id="stk20" contextRef="#ctx0" brushRef="#br0">8926 13423 0,'-36'-17'285,"-17"17"-278,-17-36-1,17 1 2,0 17-4,-18 1 4,19-1-1,-37 0 2,54 1-1,-35-1-4,34 1 6,-34 17-6,17-18 3,18 0 0,-18 18 0,17 0 1,1-17-2,0 17 6,-1 0-9,19 0 5,-1 0-2,1 0 1,-1 0 3,0-18-5,-17 18 7,17 0-9,1 0 6,-1 0 4,-17 0-4,17 0-6,-17 0 10,0 0-1,-1 18 9,19-18-16,-1 0 3,0 0-1,1 0 7,-19 17 7,36 1-7,-17 0 9,17-1 26,0 1-33,0 17-4,0-17 7,0-1-18,0 1 4,0 17 4,17 1-2,-17-1 0,0 0 1,18-17-2,0 17 1,-1 18 7,1 0-6,0 0-6,-1-18 7,1 0-7,0 1 6,35-1-2,-36 0 6,1-17-10,-18-1 6,17 19 0,1-19-2,0-17 6,-18 36-5,17-19 0,1-17-2,17 0 1,-17 53-1,0-53 12,-1 18-11,18-1 0,-17-17 0,17 18 2,1 0-1,-1-18 0,0 17 3,1 1-7,-1 0 7,0-18-5,18 0 5,-18 0-5,18 17 4,0-17-1,-18 0 0,36 0-2,-18 0-2,17 0 1,1 0 3,-18 0-1,0-17 1,0-1-1,17 0 1,-34 1-1,-1-1-1,0 0 3,0 1-4,-17-1 4,0 1-2,-18-19-2,0 19 3,17-1 9,-17 0-12,18 1 5,-18-1-7,0-17 5,0 17-2,0 1 10,0-36-9,0 17 1,0 19-3,0-19 2,0 1 2,0 0-2,0 17 1,0-17-4,0 17 3,0-17 2,-18 17 0,1-17 0,-1 0-4,18 17 1,-18-17 0,-17 0 0,17 17 1,1 0 8,-1 1-9,1-1 2,-1 0-2,-17 18 1,17 0 3,0-17-3,-17 17 7,0 0-6,-1 0 4,19 0-5,-18 0-1,-1 0 0,1 0 1,0 17 0,17-17 0,0 0 0,-17 0 1,18 0 0,-1 18 2,-17-18-6,-1 0 7,19 0 7,-1 0-12,0 18 47</inkml:trace>
    </iact:actionData>
  </iact:action>
  <iact:action type="add" startTime="96759">
    <iact:property name="dataType"/>
    <iact:actionData xml:id="d21">
      <inkml:trace xmlns:inkml="http://www.w3.org/2003/InkML" xml:id="stk21" contextRef="#ctx0" brushRef="#br0">5927 14711 0,'0'35'359,"35"18"-352,-35-35 1,0 17-3,18 0 2,-18 0 0,0 18 1,0-17 3,0 17-4,0-18-1,18 0-2,-18 0 3,0 18-1,0-35 2,0 17-1,0 1 1,0-19 9,0 18-13,0-17 3,0 0-2,0-1 4,0 1-1,0 0 10,0-1 12,0 1-6,0 0 15,0-1 21</inkml:trace>
    </iact:actionData>
  </iact:action>
  <iact:action type="add" startTime="98344">
    <iact:property name="dataType"/>
    <iact:actionData xml:id="d22">
      <inkml:trace xmlns:inkml="http://www.w3.org/2003/InkML" xml:id="stk22" contextRef="#ctx0" brushRef="#br0">5698 15046 0,'35'0'282,"0"-18"-274,-17 18 0,0 0-3,17 0 3,-18 0-3,1 0 10,0 0 13,-1 0-14,1 0 16,0 0 284,-1 0-248,1 0 9,0 0 9,-1 0-35,1 0-2,-1 0 4,1 0 16,0 0-55,-1 0 21,1 0-2,0 0 4</inkml:trace>
    </iact:actionData>
  </iact:action>
  <iact:action type="add" startTime="99720">
    <iact:property name="dataType"/>
    <iact:actionData xml:id="d23">
      <inkml:trace xmlns:inkml="http://www.w3.org/2003/InkML" xml:id="stk23" contextRef="#ctx0" brushRef="#br0">6139 15028 0</inkml:trace>
    </iact:actionData>
  </iact:action>
  <iact:action type="add" startTime="100638">
    <iact:property name="dataType"/>
    <iact:actionData xml:id="d24">
      <inkml:trace xmlns:inkml="http://www.w3.org/2003/InkML" xml:id="stk24" contextRef="#ctx0" brushRef="#br0">6121 14693 0,'0'18'375,"18"17"-366,-1-17-2,1-1 0,0 19-2,-1-1-1,18-17 4,-17-1 12,17 18 3,-17-35-14,0 18 17,-1-18-12,1 0 8,0 0 6,-18-18 9,17 1-24,1-1 1,-18 1 8,35-19-8,-35 1-8,18 35 2,-1-35 1,1 35-3,0-18 0,-1-17 4,-17 17-6,0 1 7,36-19-7,-19 19 3,1-19 1,-18 19 6,18-1-8,-18 0 9,17 1 6,-17-1 28,-17 18 52</inkml:trace>
    </iact:actionData>
  </iact:action>
  <iact:action type="add" startTime="102450">
    <iact:property name="dataType"/>
    <iact:actionData xml:id="d25">
      <inkml:trace xmlns:inkml="http://www.w3.org/2003/InkML" xml:id="stk25" contextRef="#ctx0" brushRef="#br0">6333 14870 0,'0'35'289,"0"18"-283,0-18 1,0-17 1,0 17-3,0 0 11,0-17-9,0 0 0,0-1 0,0 1-1,0-1 9,0 1 13,0 0-9,0-1 98,0 1-61,0 0 58</inkml:trace>
    </iact:actionData>
  </iact:action>
  <iact:action type="add" startTime="103335">
    <iact:property name="dataType"/>
    <iact:actionData xml:id="d26">
      <inkml:trace xmlns:inkml="http://www.w3.org/2003/InkML" xml:id="stk26" contextRef="#ctx0" brushRef="#br0">6333 15258 0</inkml:trace>
    </iact:actionData>
  </iact:action>
  <iact:action type="add" startTime="111820">
    <iact:property name="dataType"/>
    <iact:actionData xml:id="d27">
      <inkml:trace xmlns:inkml="http://www.w3.org/2003/InkML" xml:id="stk27" contextRef="#ctx0" brushRef="#br0">4516 15716 0,'0'18'781,"0"0"-757,0-1 4,0 1-11,0-1 7,0 1 12,0 0-17,0-1-3,0 1-2,0 0-7,0-1 35,0 1-26,0 0-12,0-1 27,18 1-18,-18-1 15,0 19-6,0-19-7,0 1-10,0 0 8,17 17-10,-17-17 2,0-1 3,0 18-1,18 36 4,-18-36-8,0-17 4,17 17 2,-17-17-3,18 17 4,-18-17-6,0-1 2,18 1 1,-18 0 2,17-18 5,-17 17-1,0 1 2,0 0 0,18-1-6,-18 1 4,18 0-1,-1-18 2,1 17 0,0 1 4,-1-1-15,-17 1 3,18 0 3,17-1-3,0 1 3,1 0-4,-1-1 2,35 1 0,-17 17 2,36-17-4,-54 17 3,35 0 3,-34-35-8,17 18 9,17 0-10,-35-18 5,1 0-1,-1 0 2,18 0 2,-18 0-5,1 0 4,16 0-4,-16 0 2,-1 0 0,0 0 1,18-18 1,-18 18-2,-17 0 0,17 0-2,-17 0 1,53 0 1,-54 0 0,18 0 0,-17 0 0,17 0 0,1 0 0,-1 0 0,0 0 1,-17 0-1,-1 0 0,19 0 2,-19-18-4,19 18 2,-19 0 1,1 0 0,0 0 0,-1 0-1,1 0 2,0 0 2,-1 0-7,1 0 20,-1 0-13,1 0 8,0 0 7,17 0-13,-17 0-5,-1 0-3,1 0 4,17 18-2,-17-18 0,35 18 0,0-1 0,-18 1 1,18 0-2,-18-18 3,0 17-2,1 1 0,-19 0-1,1-1 2,0-17-2,-1 0 1,-17 18 2,0-1 33,18 1-11</inkml:trace>
    </iact:actionData>
  </iact:action>
  <iact:action type="add" startTime="114474">
    <iact:property name="dataType"/>
    <iact:actionData xml:id="d28">
      <inkml:trace xmlns:inkml="http://www.w3.org/2003/InkML" xml:id="stk28" contextRef="#ctx0" brushRef="#br0">7638 16192 0,'0'53'211,"0"36"-202,-18-19-5,18 18 2,-17-17 1,17-1 1,-36-17-1,36 0 0,0 0 3,0-17-5,0 16 4,0-34-4,0 17 2,0-17 1,0 0-2,0 35 5,0-36-9,0 18 14,-17 1-11,17-19 4,0 19-1,0-19 2,0 19-8,-18-1 6,18-18-2,0 19 10,0-19-10,0 19 2,0-19-2,0 1 2,0 0-2,0-1 5,0 1-4,0-1 6,0 19 1,0-19-7,0 1-2,0 0 31,18-1 1,17-17 25,-17 0-20,-1 0-35,1 0 2,17-17 6,1 17-11,34-18 4,1 0 0,52 1-1,-52 17 0,35-18 1,52-17-4,-17 17 5,-17-17-3,52 17 2,-17-35-2,-53 36 5,0 17-8,52-36 4,-52 36 2,0 18-3,-18-18 5,18 0-10,-35 0 9,52 18-5,-17-1 2,17 19 1,-52-19 0,17 1 0,-35 0-3,-18-18 2,-17 0 0,17 0 2,-17 0-3,0 0 24,-1 0-25,-17-18 64,0 0-44,-17 1 25,17-1-42,0-17 22,0-1-14,-36 1-9,36 0 1,-35 0-1,35-18 4,-18-18-7,1 18 4,-19-35-1,19 35 9,-1-35-12,-35 0 2,53 17-4,-35-17 2,17 35 5,-17 0-3,17-17 2,1 34-2,17 1 1,-18 0 0,18 17 1,-18 18 0,18-35 18,0 17-11,0 1-9,-17-1 4,-1 0 5,1 18 5,-1 0-7,0 0 1,1 0 14,-1 0-5,-35 0-10,35 0-4,1 0-2,-1 0 1,1 0 1,-54 0-3,36 0 4,-18 0-7,-18 0 4,1 0 0,-1 0 1,18 18-3,-17-18 1,52 0 4,-53 18-4,19-18 2,16 0-2,-17 0 1,0 0 1,-17 0-3,35 17 4,17-17-5,-53 0 4,36 18-1,0-18 0,-18 0 0,0 0 0,18 17 0,-18 1 0,-18-18 1,18 18 0,18-18 0,0 0-4,-18 0 3,18 0 1,-1 0 1,1 0-5,0 0 4,17 0 8,-17 0-11,17 0 2,1 0 2,-19 0 5,19 0-8,17 17 1,-18-17 10,0 0 2,-17 18 1,17-18-10,-17 0 8,18 0-2,-1 0-10,0 0 3,-17 0-4,17 0 3,1 0-2,-1 0 7,0 0-4,-17 0 6,18 0-5,-1 0-8,0 0 16,1 0-14,-1 0 3,0 0 3,1 0-3,-1 0 4</inkml:trace>
    </iact:actionData>
  </iact:action>
  <iact:action type="add" startTime="117149">
    <iact:property name="dataType"/>
    <iact:actionData xml:id="d29">
      <inkml:trace xmlns:inkml="http://www.w3.org/2003/InkML" xml:id="stk29" contextRef="#ctx0" brushRef="#br0">8008 15240 0,'0'18'302,"0"-1"-294,0 1 0,0 17-2,0 0 3,0-17-2,0 0 1,0 17-4,0 0 3,0-17 0,0 17-1,0-17 3,0 0-2,0-1 21,0 1 11,18-18 22,0 0-43,-1 0 28,1 0-15,0 0-24,-1 0-2,19-18 2,-19 18-3,18 0 9,36-17-8,-18 17-2,0-18 6,35 18-2,-35-18 4,0 18-8,0 0 7,-18-17-7,36 17 5,-54 0-2,1 0 12,-1 0-7,1 0-5,-18 17 4,18 1 3,-1 0 7,-17-1 45,0 1-20,0-1-41,-17 1 27,-1 0 17,0-18-17,1 0-18,17 17 1,-18 1-7,-17-18-2,17 18 2,-17-1 1,0 1 0,-1 0-3,-16-1 2,16 1 3,-34-1-5,34 1 6,1-18-9,0 18 4,17-1 2,1-17 7,-1 18-8,0-18 8</inkml:trace>
    </iact:actionData>
  </iact:action>
  <iact:action type="add" startTime="119242">
    <iact:property name="dataType"/>
    <iact:actionData xml:id="d30">
      <inkml:trace xmlns:inkml="http://www.w3.org/2003/InkML" xml:id="stk30" contextRef="#ctx0" brushRef="#br0">8026 15064 0,'35'0'231,"1"0"-221,17 0-8,35 0 5,0 0-1,-18 0 4,19 0-3,-1 0-3,0 0 5,-17 0-1,34 0 0,-16 0-3,-19 0 0,1 17 14,-36-17-16,18 0 0,-35 0 2,-1 0 2,1 18 58</inkml:trace>
    </iact:actionData>
  </iact:action>
  <iact:action type="add" startTime="120692">
    <iact:property name="dataType"/>
    <iact:actionData xml:id="d31">
      <inkml:trace xmlns:inkml="http://www.w3.org/2003/InkML" xml:id="stk31" contextRef="#ctx0" brushRef="#br0">9596 15064 0,'0'17'337,"0"19"-330,0-19 0,0 1-2,0 52 4,0-34-3,0 17 3,0-18 0,0 0-6,0 0 6,0 1-3,-18-1 1,18-17 6,0-1-6,0 1 14,0 0 1,0-1 46,0 1-37,0-1 7,0 1 8,0 0-17,0-1 10</inkml:trace>
    </iact:actionData>
  </iact:action>
  <iact:action type="add" startTime="122217">
    <iact:property name="dataType"/>
    <iact:actionData xml:id="d32">
      <inkml:trace xmlns:inkml="http://www.w3.org/2003/InkML" xml:id="stk32" contextRef="#ctx0" brushRef="#br0">9984 14940 0,'53'0'298,"-18"18"-291,18 17 0,0-17 0,-18-1 0,1 1 1,16 0-1,-34-1 0,17-17-1,-17 0 1,0 18 2,-18 0 13,17-1 39,-17 1-18,-17 17 7,-1-17-14,0-18 37,1 17-66,-1-17 0,18 18 26,-18-18-5,1 0 9,-1 18-10,1-18-13,-1 0 26,0 17-22,1-17-4,-1 0 33,0 18-10,1-18 19,34 0 23,1 0-60,0 0 13,-1 0-28,19 0 12,-1 18-11,18-18 3,0 17-1,17 1 0,-17-1-1,0 1 2,18-18-1,-36 18-1,18-1 1,-36 1 0,19-18 1,-36 18-1,17-18 8,1 17-9,-18 1 20,18-18-2,-18 18-15,0-1 63,-18-17-43,18 18-21,-18 0 9,18-1 12,-17-17-24,-1 18 11,-35-1 7,18 19-11,-18-19-4,-18 1-2,18 17 2,1-17-3,-37 35 2,36-53 1,-17 35-2,-1-35 2,1 18-1,17-18 10,18 17-14,-18-17 3,17 18 0,-17-18-3,36 0 6,-18 0-3,-1 0 4,1 0-4,0 0-1,17 0 1,0 0 11,1 0-14,-1 0 21</inkml:trace>
    </iact:actionData>
  </iact:action>
  <iact:action type="add" startTime="125583">
    <iact:property name="dataType"/>
    <iact:actionData xml:id="d33">
      <inkml:trace xmlns:inkml="http://www.w3.org/2003/InkML" xml:id="stk33" contextRef="#ctx0" brushRef="#br0">8379 16404 0,'-18'35'289,"1"1"-283,-19-1 2,19 0 1,-1-17-4,18 0 2,-18-1-1,1-17 3,17 18 5,0-1 0,-18-17-8,18 18 27,-18-18 51,18 18-23,-17-1-31,-1 1-2,1 0 6,-1-1 7,0 1-16,18 0 7,-17-1-4,17 1 2,-18 0-10,0-1 24,1 1-17,-1-18 11,18 35-13</inkml:trace>
    </iact:actionData>
  </iact:action>
  <iact:action type="add" startTime="127240">
    <iact:property name="dataType"/>
    <iact:actionData xml:id="d34">
      <inkml:trace xmlns:inkml="http://www.w3.org/2003/InkML" xml:id="stk34" contextRef="#ctx0" brushRef="#br0">7832 16598 0,'53'0'304,"-18"18"-297,0-1-1,1 19 0,-19-36 3,1 17 0,0 1 3,-1 0-6,1-18 3,-18 17-4,18-17 2,-18 18 11,17-18-15,1 0 12,0 18 100,-1-18-66,1 0-6,-1 0 6,1 17-13,0-17-7,-1 18 36,1-18-33,0 18 10,-1-18-35,-17 17 22,18 1-8,0-18 23</inkml:trace>
    </iact:actionData>
  </iact:action>
  <iact:action type="add" startTime="129029">
    <iact:property name="dataType"/>
    <iact:actionData xml:id="d35">
      <inkml:trace xmlns:inkml="http://www.w3.org/2003/InkML" xml:id="stk35" contextRef="#ctx0" brushRef="#br0">8344 16863 0,'70'-18'292,"-35"18"-283,36-17-6,-18-1 4,0 18 0,0-35 2,17 35-4,-17-18 3,0 0-1,0 18-1,-18-17 1,18-1 3,-35 18-5,17 0 3,-35-18-2,35 18 1,-17 0 0,0 0 3,-1 0-1,1 0 6,0 0 23,-1 0-10,1 0 22,-1 0-26</inkml:trace>
    </iact:actionData>
  </iact:action>
  <iact:action type="add" startTime="130298">
    <iact:property name="dataType"/>
    <iact:actionData xml:id="d36">
      <inkml:trace xmlns:inkml="http://www.w3.org/2003/InkML" xml:id="stk36" contextRef="#ctx0" brushRef="#br0">8749 16492 0,'0'18'310,"0"17"-302,0-17-3,0 0 6,0-1 2,18 1 0,-18-1 0,0 1-4,0 0 4,0-1 23,0 1 28,0 0 1,0-1-28,0 1-11</inkml:trace>
    </iact:actionData>
  </iact:action>
  <iact:action type="add" startTime="132126">
    <iact:property name="dataType"/>
    <iact:actionData xml:id="d37">
      <inkml:trace xmlns:inkml="http://www.w3.org/2003/InkML" xml:id="stk37" contextRef="#ctx0" brushRef="#br0">9896 16351 0,'-18'36'307,"0"16"-303,18-16 3,-17 52 1,-1-35 1,18 0-4,-17-18 0,17 18 2,0-18 0,0 1 4,0-19-8,0 18 6,0-17-2,17-18 1,-17 18 3,18-1-7,-1-17 43,-17 18-39,18-18 40,0 0-4,-1 0-15,1 0 51,-18-18-75,18 1 1,-18-1 13,17-17 11,-17 17-10,0-17 2,0 0 3,0-1-22,0 19 4,0-19 0,0-17 0,0 36 1,0-18 3,0-1-8,0 19 13,0-1-12,0 0 56,0 1 16,0 34 34,0 1-96,0 0 17,0 17-9,0-17-14,0 17-1,0 0-1,0 18 1,0 0 0,0 35 4,0 18-4,0-35 2,0 52-4,0-52 0,0 34 1,0-34 0,0 17 5,0-35-4,0 0-2,0-18 3,0 1-2,0-19 9,0 1-5,0-1-6,-17 1 22,-1-18-3,0 0 82,1 0-85,-19 0 5,19-18-4,-18 18-10,17-17-10,0-1 8,-52-17-3,17 17 3,0-35-4,-35 18 2,17 0 3,1-18-4,-1 18 1,18 17-2,0-17 2,18 17 1,0-17-3,17 35 3,0-18-1,18 0 0,-17 1 0,-1 17 3,0-18 2,18 1-6,-17 17 78,17-18-46</inkml:trace>
    </iact:actionData>
  </iact:action>
</iact:actions>
</file>

<file path=ppt/ink/inkAction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20-04-09T16:04:01.639"/>
    </inkml:context>
    <inkml:brush xml:id="br0">
      <inkml:brushProperty name="width" value="0.05292" units="cm"/>
      <inkml:brushProperty name="height" value="0.05292" units="cm"/>
    </inkml:brush>
  </inkml:definitions>
  <iact:action type="add" startTime="23130">
    <iact:property name="dataType"/>
    <iact:actionData xml:id="d0">
      <inkml:trace xmlns:inkml="http://www.w3.org/2003/InkML" xml:id="stk0" contextRef="#ctx0" brushRef="#br0">12965 6015 0,'18'0'160,"17"0"-155,18 0 3,123 0 21,-35-18 2,-70 18-13,17 0 0,-53 0-2,53 0 0,18 0 3,-53 0-4,35 0-8,-35 0-1,-17 0 3,34 0 5,1 0 6,-18 0-7,-18 0-10,18 0-2,-18 0 4,0-17 15,18 17-19,36 0 16,34-18-1,-70 0 2,0 18-4,-36 0-12,1-17 4,0 17 4,17 0 7,-17 0-1,17 0 1,0 0 0,-17 0-6,-1 0 13,1 0-23,17 0 18,1 0-3,-1 0 4,-17 0-10,-1 0 7,1 0 73</inkml:trace>
    </iact:actionData>
  </iact:action>
  <iact:action type="add" startTime="29369">
    <iact:property name="dataType"/>
    <iact:actionData xml:id="d1">
      <inkml:trace xmlns:inkml="http://www.w3.org/2003/InkML" xml:id="stk1" contextRef="#ctx0" brushRef="#br0">13194 5027 0,'-17'0'57,"17"-18"-11,-18 18-15,0 0 25,1 0 22,-1 0-28,0 0-17,1 36-31,-54 17 16,36-36 0,0 36-5,-71-18-10,88-17 2,1 0 8,-1-18 1,0 17 2,1 1 1,-1-18-3,18 18-13,0-1 9,-18 1 5,1-18 10,-1 35-6,0 1 2,1-1-12,-1 0-1,18 0-5,-18 1 4,18-1-3,-17 0 12,17 18-1,-18 0-11,18 18 0,-17-54 2,17 36 11,0 18-1,0-18 1,17-36 0,1 1-1,-18-1 2,17 19 8,1-36-20,-18 17 16,18 1 22,-1-18-7,1 0 11,0 0-47,-1 0 13,19 18 4,52-18-2,18 17 1,-18 1 0,-18-18 3,-17 0-7,0 0-9,-17 0 13,16 0 2,-16 0-9,-1-18-9,0 1 4,1-19 6,16 1 8,-16 0-6,-1 17-11,-17-17 15,35-36-16,-18 54 14,-18-36 0,1 0-13,0 35-1,-1-17 6,1 0 1,-18 17 9,18-17 1,-18 0 0,0 17-6,0 0-3,0 1 1,0-1 17,0-17-21,-18 17-5,18 0 20,-18 1-11,-17-36 8,0 0 1,17 18 0,1 17-9,-1-17-5,0-1-4,18 19 2,-17-1 6,-1 1 7,0-1 1,1 18 0,17-18 31,-18 18-44,0 0 20,18-17-16,-17 17 17,-1 0-14,-70 0 9,53 0-12,17 0-2,0 0 8,1 0 5,-18 0-4,17 0 2,0 0 18</inkml:trace>
    </iact:actionData>
  </iact:action>
  <iact:action type="add" startTime="66550">
    <iact:property name="dataType"/>
    <iact:actionData xml:id="d2">
      <inkml:trace xmlns:inkml="http://www.w3.org/2003/InkML" xml:id="stk2" contextRef="#ctx0" brushRef="#br0">17974 11465 0,'-17'0'77,"-1"36"-69,-35 34-1,-88 142 20,-194 211 6,229-282-30,36 0 11,-195 265 6,159-212-2,88-141-5,1-53 3,52 0 51,-17 0-58,-1 0 6,1 0-6,0 0 8,-1 0 0,1 0 7,0 0-11,-18-18-10,0 1 2,17-1 3,19-17 7,-19 17 0,-17 1 2,18-1-2,-18 0-13,17 1 2,-17-1 7,89-88 6,34-88 0,18 18-1,36-71 1,-89 88 1,-53 88-4,124-211-12,-106 212 13,0-19-10,-36 19 18,1 52-17,0 18 79,-18 18 36,35 105-111,-35-52-7,35 70 17,0 18-5,1-18 3,-19-88-7,1-18-10,-18 18 14,18 0-14,-1 17 15,-17 1 4,18-18-7,-18-35-11,18 52-1,-18-35 4,0 1 6,17 34 4,1-34 2,-18-19-1</inkml:trace>
    </iact:actionData>
  </iact:action>
  <iact:action type="add" startTime="68575">
    <iact:property name="dataType"/>
    <iact:actionData xml:id="d3">
      <inkml:trace xmlns:inkml="http://www.w3.org/2003/InkML" xml:id="stk3" contextRef="#ctx0" brushRef="#br0">17480 12382 0,'53'0'72,"0"0"-64,-35 0-1,70 0 1,-35 0 2,194-52 13,-194 52 9,123-18-30,-105 0 16,-36 18-5,-17 0-11,-1-17 6,1 17 15,0 0-22,-1 0 16</inkml:trace>
    </iact:actionData>
  </iact:action>
  <iact:action type="add" startTime="69203">
    <iact:property name="dataType"/>
    <iact:actionData xml:id="d4">
      <inkml:trace xmlns:inkml="http://www.w3.org/2003/InkML" xml:id="stk4" contextRef="#ctx0" brushRef="#br0">19015 12206 0,'18'0'28,"-1"0"23,1 18-44,0-18 4,70 0 11,-18 0 8,266-36-27,-195 36 2,70-35 20,19 0-24,-107 0 15,-105 35 2</inkml:trace>
    </iact:actionData>
  </iact:action>
  <iact:action type="add" startTime="69852">
    <iact:property name="dataType"/>
    <iact:actionData xml:id="d5">
      <inkml:trace xmlns:inkml="http://www.w3.org/2003/InkML" xml:id="stk5" contextRef="#ctx0" brushRef="#br0">20673 11254 0,'0'17'26,"0"1"-12,0 17-5,18 36-5,-18-18 7,0 17-10,0 71 16,0 36 7,0-107-12,0 124-9,0-123 2,0-1 3,0 107 10,0-71-3,0-53 1,0 88-15,0-88 5,0-18 4,0-18 6,0 1 0,0-36 36,0-17-44,0-18-1,53-105 11,-36-19-2,19-105 0,-1-88 2,-35 228-16,53-16 13,-18-1 2,18 18-4,-18 70 7,-35 54-4,18 17-1,0 0 17,-1 0-19,-17-18-5,18 18 33,-1 0-10,-17 18-14,18-1-5,-18 18 0,0 1-10,0 17 1,0 0 11,0 52 1,-123 195 8,70-141-8,-18-35-3,1-36-7,17 0-1,35-35 6,-17-18 5,35-17 2,0-36 60,0 0-69,17 1-5,1 17-1,0-35 6,70 17 10,35-35 2,36 53-1,-88 0-2,-36 0-7,18 0-7,-36 0-2,19 0 11,17 0-10,-53 18 15,0-1 0,17 36-13,1-35 2,-18 17 2,18 18 7,-1 18 1,-17-36 4,0 0-7,0 0-6,0 1-2,0-1-2,0-17 4,0 17-3,0-17 19,-53 52-21,-17-17 14,-1 0 1,-52 17-1,-54 1 1,89-53 0,71-18-2,-1 0 2,0-18 45,1 0-51</inkml:trace>
    </iact:actionData>
  </iact:action>
  <iact:action type="add" startTime="72088">
    <iact:property name="dataType"/>
    <iact:actionData xml:id="d6">
      <inkml:trace xmlns:inkml="http://www.w3.org/2003/InkML" xml:id="stk6" contextRef="#ctx0" brushRef="#br0">15911 14076 0,'35'0'24,"106"0"-16,0 0 0,0 0 0,89 0 0,-89 0 1,211 0-3,19 0 4,-54-35-5,459-1 19,-458 36 10,899-106-31,-935 71 10,-88 18-12,106-36 17,-106 0-3,-35 0 1,-71 35 1,-35 0-1,35-17-14,-53 18 5,-17-1 1,0 18 9,17-18 0,0 1 0,36 17 0,17-18-2,-35 18 2,-53-18 16</inkml:trace>
    </iact:actionData>
  </iact:action>
  <iact:action type="add" startTime="73122">
    <iact:property name="dataType"/>
    <iact:actionData xml:id="d7">
      <inkml:trace xmlns:inkml="http://www.w3.org/2003/InkML" xml:id="stk7" contextRef="#ctx0" brushRef="#br0">17392 14870 0,'0'0'2,"-17"0"16,-1-18-10,-17 0-1,-1 18 3,-34-17-6,35 17 12,-1 0-15,-17 0 7,1 0-1,-178 35 22,-52 124 5,247-124-17,-36 18-16,1 35 12,34-17-11,1 34 14,0 1-1,17-53 3,18 0-2,0-18 1,0 18 3,0-17-4,71 52-12,-36-53 1,0 0 1,71 54 12,-18-37-3,53-34 1,-17-18 2,17 0-1,0 0-1,-70-18 0,-54 1-1,19-1-14,-36 1 15</inkml:trace>
    </iact:actionData>
  </iact:action>
  <iact:action type="add" startTime="73977">
    <iact:property name="dataType"/>
    <iact:actionData xml:id="d8">
      <inkml:trace xmlns:inkml="http://www.w3.org/2003/InkML" xml:id="stk8" contextRef="#ctx0" brushRef="#br0">17498 15593 0,'18'0'35,"-1"0"-24,19 0-1,211-35 5,52 35 2,19-18 0,-177 18-2,0 0-13,71 0 5,-142 0 2,19-18 7</inkml:trace>
    </iact:actionData>
  </iact:action>
  <iact:action type="add" startTime="74644">
    <iact:property name="dataType"/>
    <iact:actionData xml:id="d9">
      <inkml:trace xmlns:inkml="http://www.w3.org/2003/InkML" xml:id="stk9" contextRef="#ctx0" brushRef="#br0">18168 14975 0,'18'36'50,"-18"-1"-41,0 0-2,0 1 28,18 140-33,-18 194 40,0-317-36,0-17-3,0 34 13,0-35 1,0-17 14</inkml:trace>
    </iact:actionData>
  </iact:action>
  <iact:action type="add" startTime="75461">
    <iact:property name="dataType"/>
    <iact:actionData xml:id="d10">
      <inkml:trace xmlns:inkml="http://www.w3.org/2003/InkML" xml:id="stk10" contextRef="#ctx0" brushRef="#br0">19544 14781 0,'0'0'0,"18"0"8,-18 53-6,18-17 9,-18 34-6,17-17 7,1 0-7,-18 0 9,0 17-13,17 1 6,-17-18 3,0 35-2,0-17-2,0 105 23,0 18 8,0-159-22,0 1-11,0-19 3,0-70 81,0 0-73,0 1-14,36-90 18,34-87 2,-52 141-9,17 0-7,-17 17-2,-1 1 1,19-1 3,-19 0 9,1 36-3,0 0-9,35-18-1,-53 35 1,17 1 3,1-1 9,-1 0 0,19 18-11,-19 0 0,-17-17 2,36-1 11,17 18-2,-1 0 0,1 0 1,53 18-1,-88 17 7,0-17-13,-1-1-7,-17 19 5,18-1-2,-18 35 11,0 36 0,-18 71-1,-52 17 0,-72 17 2,-52 36 1,106-141 0,18-53-5,-1 0 1,18-18 0,18-17 0,17-18-14,1 18 17,-1-18 87,0 0-93,1-18-7,17 0 6,-35 1 4</inkml:trace>
    </iact:actionData>
  </iact:action>
  <iact:action type="add" startTime="76965">
    <iact:property name="dataType"/>
    <iact:actionData xml:id="d11">
      <inkml:trace xmlns:inkml="http://www.w3.org/2003/InkML" xml:id="stk11" contextRef="#ctx0" brushRef="#br0">21961 14975 0,'-18'0'5,"0"0"20,-17 0-18,0 18 0,-36 35 4,18-18-4,1-17 1,-442 264 25,-71 89 1,336-230-21,88-36 3,70-69 0,71-19 1,0-52 80,0 0-90</inkml:trace>
    </iact:actionData>
  </iact:action>
  <iact:action type="add" startTime="77761">
    <iact:property name="dataType"/>
    <iact:actionData xml:id="d12">
      <inkml:trace xmlns:inkml="http://www.w3.org/2003/InkML" xml:id="stk12" contextRef="#ctx0" brushRef="#br0">20779 14781 0,'18'18'13,"-18"17"-9,17-17 3,-17 17 2,18 0-1,-18-17 3,18 53-5,-18-36 7,17 0-11,-17-17 7,18 0-1,-1 87 18,36 19 11,-35-124-22,-18 17 0,0 1-14,0 0 7,18 17 3,-1 0 5,19-17 1,-1 35 6,-18-18-16,1 0-4,17 1-2,-17-1 12,17 0-9,1 18 11,-19-18 1,18 1-15,-17-36 20,0 0 75</inkml:trace>
    </iact:actionData>
  </iact:action>
  <iact:action type="add" startTime="78612">
    <iact:property name="dataType"/>
    <iact:actionData xml:id="d13">
      <inkml:trace xmlns:inkml="http://www.w3.org/2003/InkML" xml:id="stk13" contextRef="#ctx0" brushRef="#br0">22137 14764 0,'18'17'2,"-18"1"4,0 17-1,17 1 6,-17 16-3,0 1-2,0 18 1,0 123 20,0 0 8,0-159-34,0-17 14,0 0 1,0-1 1,0 1 118,18-18-131,35 18 7,0-18 5,-18 0 0,18 0 1,-18 0 0,-17 0 1</inkml:trace>
    </iact:actionData>
  </iact:action>
  <iact:action type="add" startTime="79562">
    <iact:property name="dataType"/>
    <iact:actionData xml:id="d14">
      <inkml:trace xmlns:inkml="http://www.w3.org/2003/InkML" xml:id="stk14" contextRef="#ctx0" brushRef="#br0">22102 15187 0,'18'0'30,"-1"0"-20,18 0-2,-17-18-3,17 18 4,18-17-2,-17 17 29,69-35-34,-87 17 28,35 0-27,-35 1-2,-1 17 5,1 0 8,-18-18-3</inkml:trace>
    </iact:actionData>
  </iact:action>
  <iact:action type="add" startTime="80229">
    <iact:property name="dataType"/>
    <iact:actionData xml:id="d15">
      <inkml:trace xmlns:inkml="http://www.w3.org/2003/InkML" xml:id="stk15" contextRef="#ctx0" brushRef="#br0">22296 14764 0,'0'-18'77,"35"0"-69,18 1 0,106-54 23,-106 54-2,17-36-27,-52 53-1</inkml:trace>
    </iact:actionData>
  </iact:action>
  <iact:action type="add" startTime="81315">
    <iact:property name="dataType"/>
    <iact:actionData xml:id="d16">
      <inkml:trace xmlns:inkml="http://www.w3.org/2003/InkML" xml:id="stk16" contextRef="#ctx0" brushRef="#br0">19509 14658 0,'-35'18'45,"35"-1"-21,-36 54-20,19-36 23,-54 141-24,54-140 1,-1 34 6,-35 18 9,35-35-5,18-35-8,-17 17-2,-1 1-1,18-1 8,0 18-1,-18-18-9,18-17 14,0 17-14,0 36 17,0-36-1,0-18 0,0 36 1,0-17-6,0-1-7,0-17-1,18 17 2,0-18-3,-18 1 5,17 17 0,19 18 8,17 0 2,70 53-2,-35-35 0,-35-36 3,-18-18-18,-17-17 6,0 0 16,-18 18-21</inkml:trace>
    </iact:actionData>
  </iact:action>
  <iact:action type="add" startTime="82406">
    <iact:property name="dataType"/>
    <iact:actionData xml:id="d17">
      <inkml:trace xmlns:inkml="http://www.w3.org/2003/InkML" xml:id="stk17" contextRef="#ctx0" brushRef="#br0">23195 13670 0,'18'18'0,"17"35"9,-17 17-1,0-34 1,-1-1 0,1 0 1,-18 0-6,18 18 3,-1-17 2,-17 16 4,18 37-10,35 158 25,-53 70 6,0-246-21,0 17-11,0-18-1,0 19 13,0-36-13,-35 105 17,-1-17-2,-70 36 0,18-36 1,-18-18 2,36-52-4,52-71 1,1 18 1,17-1 6</inkml:trace>
    </iact:actionData>
  </iact:action>
  <iact:action type="add" startTime="94464">
    <iact:property name="dataType"/>
    <iact:actionData xml:id="d18">
      <inkml:trace xmlns:inkml="http://www.w3.org/2003/InkML" xml:id="stk18" contextRef="#ctx0" brushRef="#br0">9843 15381 0,'0'35'108,"0"1"-95,0-1-8,0 18 1,-18 53 21,1 0 5,17-89-16,0 36 3,0-35-6,0-1 3,0 1-15,17 0 19,1-18-19,17 35 13,-35-17 1,18-1-14,35 18 15,0-17 4,-36-18-7,1 0-8,17 0 3,0 0 0,1-35 4,105-36 12,-88 36-15,35-71-2,-53 71-6,0 0 8,-17 17-2,0-17 4,17-36 6,-17 18-1,-1 18 0,-17 17 4,0 36 180,-17 35-198,17 0 7,-18-18-3,0 18 7,1 53 3,-19 35 1,-16-35 0,16 52 1,19-69 0,-19 34-11,36-70-5,-17-18 1,-1 1 6,0-19 0,1 54 9,-18-1-2,-1-34 1,-17 17 4,53-36 12,-17-17-16,-19 0-3,-17 0 2,18 0 3,18 0-7,-1 0-8,0-35-1,1 0 2,17-18 1,0-88 11,0 35 0,35 53-2,0 18 5,0-18-6</inkml:trace>
    </iact:actionData>
  </iact:action>
  <iact:action type="add" startTime="96474">
    <iact:property name="dataType"/>
    <iact:actionData xml:id="d19">
      <inkml:trace xmlns:inkml="http://www.w3.org/2003/InkML" xml:id="stk19" contextRef="#ctx0" brushRef="#br0">8979 10142 0,'35'0'70,"0"0"-61,0 0-4,1 0 6,17 0 15,35 0-23,-35 0 27,141 0-29,-141 0 6,-36 0 3,71-17 7,-35-1 1,71-17-2,-18 17 6,-36 1-20,-35 17-1,18-18 23,0 18-22,-17 0 15,-19 0 20</inkml:trace>
    </iact:actionData>
  </iact:action>
  <iact:action type="add" startTime="97493">
    <iact:property name="dataType"/>
    <iact:actionData xml:id="d20">
      <inkml:trace xmlns:inkml="http://www.w3.org/2003/InkML" xml:id="stk20" contextRef="#ctx0" brushRef="#br0">10213 9895 0,'36'18'173,"-19"0"-166,1-1-1,-1 1 5,1-18-4,-18 18 3,18-18-4,-1 17 0,1 1 2,0 17 1,-1-17 0,1 17 21,0-35 0,-1 35-27,18 1 10,-17-36 5,-18 17-2,18 1 1,-1 17 7,-17-17-10,18-18 1,-18 17 1,0 1 63,0 0-72,0-1 12,-18-17-11,18 18-4,0 0-1,-17-1 8,-1 1 7,0 0 2,1-1-5,-1-17 5</inkml:trace>
    </iact:actionData>
  </iact:action>
  <iact:action type="add" startTime="110138">
    <iact:property name="dataType"/>
    <iact:actionData xml:id="d21">
      <inkml:trace xmlns:inkml="http://www.w3.org/2003/InkML" xml:id="stk21" contextRef="#ctx0" brushRef="#br0">7338 11377 0,'18'0'31,"-1"0"23,1 0-9,0 0-43,-18-18 33,0-17-18,0 18 0,0-1-2,0 0 1,0 1 10,0-1 4,0 0 2,0 1-9,-18 17-9,18-18 8,0 0 0,-18 18-16,18-17 45,0-1-33</inkml:trace>
    </iact:actionData>
  </iact:action>
  <iact:action type="add" startTime="111778">
    <iact:property name="dataType"/>
    <iact:actionData xml:id="d22">
      <inkml:trace xmlns:inkml="http://www.w3.org/2003/InkML" xml:id="stk22" contextRef="#ctx0" brushRef="#br0">7268 11148 0,'0'17'77,"0"1"-66,0 0-1,-18 35 16,0-36 12,18 1-19,-17-18 6,17-18 239,0 1-251,0-19 1,0 19-10,0-1 9,17-17 6,-17 17-7,0 0-1,18 18-1,0 0 126,-1 0-116,1 0-3,-1 0-5,1 0 14,0 0-10,-1 0 4,1 18 13,-18 0-9,18-18 8,-18 17-16,17-17 9,-17 18-13,18-18 12,-18 18 4,18-18 40,-18 17-52,17-17 140</inkml:trace>
    </iact:actionData>
  </iact:action>
  <iact:action type="add" startTime="114415">
    <iact:property name="dataType"/>
    <iact:actionData xml:id="d23">
      <inkml:trace xmlns:inkml="http://www.w3.org/2003/InkML" xml:id="stk23" contextRef="#ctx0" brushRef="#br0">8026 11853 0,'18'0'5,"-18"18"6,17-18 3,1 0 10,0 18-9,-1-18-14,1 0 10,17 0 18,18 0-28,0 0 35,-35 0-18,17 0-14,-17 0 23,-18-18-25,17 18 16,1 0-6,-1 0 9,1 0-5,-18-18-1,18 18 1</inkml:trace>
    </iact:actionData>
  </iact:action>
  <iact:action type="add" startTime="118008">
    <iact:property name="dataType"/>
    <iact:actionData xml:id="d24">
      <inkml:trace xmlns:inkml="http://www.w3.org/2003/InkML" xml:id="stk24" contextRef="#ctx0" brushRef="#br0">8626 12259 0,'17'0'29,"1"0"-1,0 0-24,-1 0 8,1 0-7,35 0 24,88 0 8,-88 0-21,70-18 5,-87 18-12,-1 0-6,0-17 10,18 17-12,18-18 17,-1 0 4,-52 18-8,35 0 0,-18-17 4,-17 17 0</inkml:trace>
    </iact:actionData>
  </iact:action>
  <iact:action type="add" startTime="119147">
    <iact:property name="dataType"/>
    <iact:actionData xml:id="d25">
      <inkml:trace xmlns:inkml="http://www.w3.org/2003/InkML" xml:id="stk25" contextRef="#ctx0" brushRef="#br0">10531 11906 0,'17'0'13,"1"0"130,0 0-128,-18 18 19,0 17-32,17 89 32,-17-107-19,0 19-13,0-1 12,0 0-13,0 18 16,18 18 0,-18-54-1,0 1 2,0-1 2,0 1-4,0 0 61,0-1-68,0 1 17,0 17-25,0-17 18</inkml:trace>
    </iact:actionData>
  </iact:action>
  <iact:action type="add" startTime="120632">
    <iact:property name="dataType"/>
    <iact:actionData xml:id="d26">
      <inkml:trace xmlns:inkml="http://www.w3.org/2003/InkML" xml:id="stk26" contextRef="#ctx0" brushRef="#br0">10125 12100 0,'0'-17'77,"18"17"-72,35-18 27,70-17-29,106-1 31,-158 19-18,-36 17-3,1-18-11,-19 18 13,18 0-14,-17 0 18,17 0-16,-17 0 2,17 0 6,-17 0 5,0 0-1,-1 0 28,1 0-27</inkml:trace>
    </iact:actionData>
  </iact:action>
  <iact:action type="add" startTime="121361">
    <iact:property name="dataType"/>
    <iact:actionData xml:id="d27">
      <inkml:trace xmlns:inkml="http://www.w3.org/2003/InkML" xml:id="stk27" contextRef="#ctx0" brushRef="#br0">10901 12188 0,'0'18'7,"18"-18"69,17 0-67,0 0-1,18 0 3,35 0 19,-70 0-2,0 0-27,-1 0 5,1 0 11,0 18 8,-18-1 101</inkml:trace>
    </iact:actionData>
  </iact:action>
  <iact:action type="add" startTime="121924">
    <iact:property name="dataType"/>
    <iact:actionData xml:id="d28">
      <inkml:trace xmlns:inkml="http://www.w3.org/2003/InkML" xml:id="stk28" contextRef="#ctx0" brushRef="#br0">10884 12435 0,'35'0'82,"0"0"-73,71-35 3,0 17 7,-18 1-5,-35-1 3,-18 18 1,-17 0 13</inkml:trace>
    </iact:actionData>
  </iact:action>
  <iact:action type="add" startTime="123195">
    <iact:property name="dataType"/>
    <iact:actionData xml:id="d29">
      <inkml:trace xmlns:inkml="http://www.w3.org/2003/InkML" xml:id="stk29" contextRef="#ctx0" brushRef="#br0">12083 11606 0,'0'18'47,"0"35"-38,0 18-4,0-19 6,0-16-6,0 87 21,-18 36 6,1-106-16,17-36 78,0 1-87,0 0 12,0-1-12,0 1 1,0 0 9,-18-18 10,36 0 344,17-18-364,-17 0 27,35 1-33,-36-1 33,1 0-14,17 1-5,18 17-3,-35 0 7,-1 0 17,1 0-8,0 0 0,-18-18 133,17 18-127</inkml:trace>
    </iact:actionData>
  </iact:action>
  <iact:action type="add" startTime="124819">
    <iact:property name="dataType"/>
    <iact:actionData xml:id="d30">
      <inkml:trace xmlns:inkml="http://www.w3.org/2003/InkML" xml:id="stk30" contextRef="#ctx0" brushRef="#br0">12206 11748 0,'36'-18'122,"-1"0"-115,36 1 6,-36 17 14,106-18-25,-106 18 2,89-18 26,-89 18-15,-17 0-12</inkml:trace>
    </iact:actionData>
  </iact:action>
  <iact:action type="add" startTime="125548">
    <iact:property name="dataType"/>
    <iact:actionData xml:id="d31">
      <inkml:trace xmlns:inkml="http://www.w3.org/2003/InkML" xml:id="stk31" contextRef="#ctx0" brushRef="#br0">12894 11942 0,'18'0'86,"17"0"-78,36 0 0,-36 0 25,177 0-31,35 0 38</inkml:trace>
    </iact:actionData>
  </iact:action>
  <iact:action type="add" startTime="126133">
    <iact:property name="dataType"/>
    <iact:actionData xml:id="d32">
      <inkml:trace xmlns:inkml="http://www.w3.org/2003/InkML" xml:id="stk32" contextRef="#ctx0" brushRef="#br0">13300 11571 0,'0'18'19,"-18"17"-8,18 0-6,0-17 5,0 53-5,0 34 6,0-52-6,0 53 20,0-18-24,0-35 5,0 88 22,0-88-14,0-35 3,18-18 89,17-35-98,-17 17 1</inkml:trace>
    </iact:actionData>
  </iact:action>
  <iact:action type="add" startTime="126744">
    <iact:property name="dataType"/>
    <iact:actionData xml:id="d33">
      <inkml:trace xmlns:inkml="http://www.w3.org/2003/InkML" xml:id="stk33" contextRef="#ctx0" brushRef="#br0">13829 11659 0,'18'0'63,"-18"18"-52,0 17-5,17 124 29,-17-124 2,18 124-32,-18-106 3,0-18 9,18-35-1,-18 18 0,0-1-1,0 1 3,17-18 57,1 0-71,17 0 5,-17-35 1,70-18 8,-17-18 3,-71 54-5,35-36-12,-17 35 0,-18 1 3,0-1 10,0 0 4,0 1-13,0-1 9,0 0-12,-18 1 7,0-1 5,1 18-2,-1 0-13,0-18-1,1 18 6,-1-17 1,1 17 9,-1-18 0,0 18 13,18-17-12,-17 17 3,17-18-19,-18 0 26</inkml:trace>
    </iact:actionData>
  </iact:action>
  <iact:action type="add" startTime="127929">
    <iact:property name="dataType"/>
    <iact:actionData xml:id="d34">
      <inkml:trace xmlns:inkml="http://www.w3.org/2003/InkML" xml:id="stk34" contextRef="#ctx0" brushRef="#br0">14517 11571 0,'0'53'46,"0"-18"-41,-17 18 5,-1 18-4,0-18 7,1-18-10,-54 124 23,36-89 8,35-52-17,0 0 14,0-36 75,0 0-100</inkml:trace>
    </iact:actionData>
  </iact:action>
  <iact:action type="add" startTime="128483">
    <iact:property name="dataType"/>
    <iact:actionData xml:id="d35">
      <inkml:trace xmlns:inkml="http://www.w3.org/2003/InkML" xml:id="stk35" contextRef="#ctx0" brushRef="#br0">14341 11730 0,'0'35'39,"35"0"-30,-35-17 1,35 70 6,1-17-1,-19-36 1,19-17 2,-19 17-2,1-17 7</inkml:trace>
    </iact:actionData>
  </iact:action>
  <iact:action type="add" startTime="129042">
    <iact:property name="dataType"/>
    <iact:actionData xml:id="d36">
      <inkml:trace xmlns:inkml="http://www.w3.org/2003/InkML" xml:id="stk36" contextRef="#ctx0" brushRef="#br0">14817 11412 0,'18'53'23,"-18"-17"-15,0 52 10,0 35-5,0-17 4,0 0-1,0-53 3,0 17 0,0-34 1,0-1-15,17-35-2,-17 18 14,18-1 6,0-17 33,-1 0-35,18 0-18,18-17 17,18-19-5,-36 19-3,-17 17 11,-1-18-7,-17 0 47</inkml:trace>
    </iact:actionData>
  </iact:action>
  <iact:action type="add" startTime="129839">
    <iact:property name="dataType"/>
    <iact:actionData xml:id="d37">
      <inkml:trace xmlns:inkml="http://www.w3.org/2003/InkML" xml:id="stk37" contextRef="#ctx0" brushRef="#br0">14958 11853 0,'0'-17'135,"53"-19"-126,0 1 0,0-18-1,53 18 16,-53 17 6,0-35-27,-89 53 132,1 0-131</inkml:trace>
    </iact:actionData>
  </iact:action>
  <iact:action type="add" startTime="130478">
    <iact:property name="dataType"/>
    <iact:actionData xml:id="d38">
      <inkml:trace xmlns:inkml="http://www.w3.org/2003/InkML" xml:id="stk38" contextRef="#ctx0" brushRef="#br0">14958 11430 0,'18'-18'55,"17"-17"-47,18 35 5,35-18 0,-53 18-11,159-70 9,-105 35-3,52-1 9,-106 19-1,-17 17 4</inkml:trace>
    </iact:actionData>
  </iact:action>
  <iact:action type="add" startTime="145475">
    <iact:property name="dataType"/>
    <iact:actionData xml:id="d39">
      <inkml:trace xmlns:inkml="http://www.w3.org/2003/InkML" xml:id="stk39" contextRef="#ctx0" brushRef="#br0">2434 14041 0,'0'35'187,"-35"-18"-177,0 19-6,0-19 17,17 1-16,-17 0 0,-18-1 5,35-17-4,-35 36 2,18 17 28,-53 17-34,-18 54 34,88-89-20,18 0 0,0-17 14,0-1-18,0 19 0,0-1 2,0-17-1,0 17-11,18 0 6,0 36 5,-1-1 1,19-17 0,16 53 2,1-35 1,36 17 0,-54-35-1,-18-18 0,19 0 3,-36-17-4,17-18 1,1 0 34,0 0-44,-1 0 6,19-18 6,-1 18-4,18-35-12,-18 17 13,0 1-14,18-36 16,-17 17-1,-19 19 3,18-54 2,-17 36-12,0 17-7,-18-17-1,0 0 12,17 17-10,-17-17 14,0 17 14,0 1-28,0-1 20,0 0 36,-17 18-34,-1 0-12,-17 0-2,-89 0 5,-17 18 8,88 0-15,-35 17-6,0-18 0,35-17 8,-53 36 7,18-19-2,70 1 2</inkml:trace>
    </iact:actionData>
  </iact:action>
  <iact:action type="add" startTime="152914">
    <iact:property name="dataType"/>
    <iact:actionData xml:id="d40">
      <inkml:trace xmlns:inkml="http://www.w3.org/2003/InkML" xml:id="stk40" contextRef="#ctx0" brushRef="#br0">10584 17286 0,'35'0'251,"0"0"-243,36 0-1,-1 0 7,-17 0-10,71-18 5,-54 18-7,36-17 8,-18 17-4,-17-35 2,-1 35 3,1-18-5,17 18 20,-35 0 1,123-35-23,-123 35-3,18 0 3,0-18 5,52 18 8,36-18 3,-18-35-6,53 18 3,0 18 1,-18-36-1,-70 35-3,88 0-13,-141 1 6,35 17 2,18 0 8,88-18-1,0 18 5,-70 0-10,52 0-6,-35 0-3,0 0 7,0 0-5,0 0 11,18 0 0,18 0-13,-36 0-1,-35 0 14,-18 0-14,18-18 19,-36 18-5,18-17 5,-52-1-11,17 18-3,17-17-5,-17 17 5,53-36 2,-18 36 8,-17-17-3,34 17-12,19 0 1,35-18 12,-71 0 4,-53 18-3,-17-17 2,-1 17 5,-17-18-9,36 18 6,-19 0-3,36-18 4,18 18-6,17-17 10,-35 17-19,-18-18-3,-17 18 2,-1 0 7,1 0 6,17 0 0,1-18-1,-1 18 0,0-17-14,36 17-1,17 0 6,71 0 8,-18 0-3,-106 0 5</inkml:trace>
    </iact:actionData>
  </iact:action>
  <iact:action type="add" startTime="154602">
    <iact:property name="dataType"/>
    <iact:actionData xml:id="d41">
      <inkml:trace xmlns:inkml="http://www.w3.org/2003/InkML" xml:id="stk41" contextRef="#ctx0" brushRef="#br0">17816 16369 0,'0'35'108,"0"-17"-100,0 17-1,0 0 10,0 18-1,0-17 1,0-1 0,17 18-1,-17-18 1,0-17 1,0-1-3,0 1-7,0 0 6,0 17 3,0-17 0</inkml:trace>
    </iact:actionData>
  </iact:action>
  <iact:action type="add" startTime="156186">
    <iact:property name="dataType"/>
    <iact:actionData xml:id="d42">
      <inkml:trace xmlns:inkml="http://www.w3.org/2003/InkML" xml:id="stk42" contextRef="#ctx0" brushRef="#br0">10672 17110 0,'18'0'96,"-1"17"-76,-17 1-10,18 0-4,-18-1 1,0 1 2,0 17 0,17 0-3,-17 1 2,0-1 25,0 36-32,0-1 31,0-35-11,0-17-4,0 0-4,0-1 0,36-34 118,-19-19-124,19 1 1</inkml:trace>
    </iact:actionData>
  </iact:action>
  <iact:action type="add" startTime="157098">
    <iact:property name="dataType"/>
    <iact:actionData xml:id="d43">
      <inkml:trace xmlns:inkml="http://www.w3.org/2003/InkML" xml:id="stk43" contextRef="#ctx0" brushRef="#br0">12206 16598 0,'18'0'19,"0"53"-9,-18-18-4,17 18 6,-17-17-8,0-1 7,0 0-6,0 124 23,0-36 3,0-87-26,0-19 5,18 54 8,-18-18-2,0 0 3,0-36-5,0 1-12,0 0-1,0-1 13</inkml:trace>
    </iact:actionData>
  </iact:action>
  <iact:action type="add" startTime="158060">
    <iact:property name="dataType"/>
    <iact:actionData xml:id="d44">
      <inkml:trace xmlns:inkml="http://www.w3.org/2003/InkML" xml:id="stk44" contextRef="#ctx0" brushRef="#br0">11219 16686 0,'-18'0'31,"0"0"-12,1 0-4,-1 0 5,18 18 8,-53 53 6,36-54-32,-1 1 14,0 0 1,1 17-15,17-18 10,0 1-11,0 0 17,0 17-4,0-17 3,0 17 0,0-17-1,35-18 90,-17 0-97,34 0-3,-34 0 5,53-18 8,-54 18-2,1-18-2,0 1-10,-1 17 3,-17-18-1,18 0 8,-18 1 2,17-19-1,-17 1 1,0 18 1,0-1-2,0 0-11,0 1 0,0-1 36,0 0-27,0 1-8,0-1 20,0 0-22,-17 18 11,-1 0 0,1 0 51</inkml:trace>
    </iact:actionData>
  </iact:action>
  <iact:action type="add" startTime="159278">
    <iact:property name="dataType"/>
    <iact:actionData xml:id="d45">
      <inkml:trace xmlns:inkml="http://www.w3.org/2003/InkML" xml:id="stk45" contextRef="#ctx0" brushRef="#br0">11536 16669 0,'0'17'60,"0"54"-35,0-36-6,0 18-6,18 0 4,-18-18-1,0 1 1,0 17 4,0-18-10,0-18-6,0 1-2,17 17 3,-17 1 1,0-19 13,0 19-7,0-1 1,0-18 4,0 19-2,0-54 89,0-17-95,0 0-5,0-18 7,0 17-6,0-17 5,0 1 5,0-1 2,-17-18 0,-1 18-3,18 18 2,0 0-2,0-1 1,0 1 2,0 17 0,0 1-4,0-1-13,0 0 18,0 1-1,18 17-2,-18-18 0,17 1 0,-17-1 6,18 18-13,-18-18-8,35 18 8,-17 0 16,0 0-21,17 0 10,0 0-13,0 0 3,1 0 6,17 0 6,0 0 3,-53 18-4,17 0 0,1-18 18,-18 17-31,18-17 13,-1 18 3,-17-1-3,18 1-14,-1 35 17,-17-35-3,0 17 2,0 0 2,0-17-6,0 0 8,0-1 2,0 1-8,0-1-2,-17-17 1,-18 18 1,-36 0 2,-17-18-1,0 17 2,35-17-3,-36 0-13,54 0 12,0 0-13,0-17 16,17-1 0,0 18 0,18-18 0,-17 18 32</inkml:trace>
    </iact:actionData>
  </iact:action>
  <iact:action type="add" startTime="162425">
    <iact:property name="dataType"/>
    <iact:actionData xml:id="d46">
      <inkml:trace xmlns:inkml="http://www.w3.org/2003/InkML" xml:id="stk46" contextRef="#ctx0" brushRef="#br0">11254 17427 0,'0'18'11,"0"17"-7,0 0 4,0-17-2,-18 17 4,1 1-3,17-1 1,-18 18 6,-17 0-3,35-18 18,-36 36-28,19 17 31,17-71-15,0 1-1,-18 0 1,18-54 89,0 19-94,0-54 5,0 36-13,0-18 7,0 0-10</inkml:trace>
    </iact:actionData>
  </iact:action>
  <iact:action type="add" startTime="163048">
    <iact:property name="dataType"/>
    <iact:actionData xml:id="d47">
      <inkml:trace xmlns:inkml="http://www.w3.org/2003/InkML" xml:id="stk47" contextRef="#ctx0" brushRef="#br0">11342 17445 0,'0'0'0,"35"0"18,-17 0-17,17 0 12,-17 17-10,0 1 3,-1 17 15,1-17-14,-18 0-1,35 35 6,-35-36-10,35 71 27,-17-35 7,0-35-24,-18 0-10,0-1-1,0 1 14,17 0 7,-17-1-7,0 1-12,0-1 12,0 1 9,18-18-18</inkml:trace>
    </iact:actionData>
  </iact:action>
  <iact:action type="add" startTime="163705">
    <iact:property name="dataType"/>
    <iact:actionData xml:id="d48">
      <inkml:trace xmlns:inkml="http://www.w3.org/2003/InkML" xml:id="stk48" contextRef="#ctx0" brushRef="#br0">11236 17727 0,'0'-18'6,"36"18"8,-1-17-12,0 17 5,18 0 5,0 0-8,-35 0 3,17-18 1,88 1 20,-70-1 6</inkml:trace>
    </iact:actionData>
  </iact:action>
  <iact:action type="add" startTime="164132">
    <iact:property name="dataType"/>
    <iact:actionData xml:id="d49">
      <inkml:trace xmlns:inkml="http://www.w3.org/2003/InkML" xml:id="stk49" contextRef="#ctx0" brushRef="#br0">11677 17551 0,'18'0'17,"0"35"0,-1 18-6,1 17-8,-1-34 7,1-1-4,-18-17 1,18-1 1,-18 19 23,17 16-27,-17-34 26,18 17-28,-18-70 98,0 0-94,0-18 3,0-18 10,0-17-3,0 18 1,0-1-2,0 36 2,18 17-2,-18 0 1,0 1-15,35-1 14,-17 1 2,-1 17-16,19 0 15,-1 0 2,0 17-1,18 36 4,-35-35-6,-1 35-11,-17-36 0,18 1 18,0 53-21,-18-36 16,0 18-3,0-36 8,0 1-5,0 0-4,0-1 6,-36 1-5,-52 17 2,-35 0 1,17-17 0,0 0 1</inkml:trace>
    </iact:actionData>
  </iact:action>
  <iact:action type="add" startTime="166325">
    <iact:property name="dataType"/>
    <iact:actionData xml:id="d50">
      <inkml:trace xmlns:inkml="http://www.w3.org/2003/InkML" xml:id="stk50" contextRef="#ctx0" brushRef="#br0">14235 16475 0,'0'17'6,"0"19"2,0-1 27,-18 71-34,1 0 33,17-36-18,0 1 2,-18-1-1,18-52-1,0 35 0,0 35 0,0-35 1,-18 0 0,18-36-1,0 1 1,0 0 0</inkml:trace>
    </iact:actionData>
  </iact:action>
  <iact:action type="add" startTime="168049">
    <iact:property name="dataType"/>
    <iact:actionData xml:id="d51">
      <inkml:trace xmlns:inkml="http://www.w3.org/2003/InkML" xml:id="stk51" contextRef="#ctx0" brushRef="#br0">13141 16157 0,'-17'0'13,"-1"0"-9,18 18 3,-18-1 5,1-17 1,-19 18-5,19 17 2,-1 36 18,1 35 4,17-53-16,0-18 0,0-17-9,0-1 5,0 1 6,17-18 15,1 18-16,-1-18 4,1 0-5,0 0-4,-1 0 6,1 0 14,-18-18-31,18 18 14,-18-18 1,17 18-15,-17-35 16,0 0-11,0 17 5,0-35 5,0 36 3,0-1-5,0 0 2,-35-17 0,17 35 0,18-18 1</inkml:trace>
    </iact:actionData>
  </iact:action>
  <iact:action type="add" startTime="168946">
    <iact:property name="dataType"/>
    <iact:actionData xml:id="d52">
      <inkml:trace xmlns:inkml="http://www.w3.org/2003/InkML" xml:id="stk52" contextRef="#ctx0" brushRef="#br0">13476 16334 0,'0'0'1,"0"35"9,18 35-8,-18 36 16,35 18-1,-17-36-3,-18-17 3,0-1 0,0-35 0,0-70 70,0-18-76,0 0-10,0-53 15,0-88 7,-18 124-12,18 17-9,0 18 11,-17-54 8,17 72-7,0-1 34,17 18-34,1 0-6,0 0 5,-1 0 3,36 18 7,0 52-6,-35-52-4,-1 35 4,-17-18 0,0-17-4,0-1 17,-17-17-23,17 18 10,-18-18-6,0 0-9,-17 0 7,18 0 1,-19-18 4,19 18 3</inkml:trace>
    </iact:actionData>
  </iact:action>
  <iact:action type="add" startTime="169932">
    <iact:property name="dataType"/>
    <iact:actionData xml:id="d53">
      <inkml:trace xmlns:inkml="http://www.w3.org/2003/InkML" xml:id="stk53" contextRef="#ctx0" brushRef="#br0">14023 15998 0,'18'71'15,"-18"-18"-6,0 53 8,0 17-1,0-17 1,18-35 1,-18-36 2,0-17-8,17-18 97,18 0-97</inkml:trace>
    </iact:actionData>
  </iact:action>
  <iact:action type="add" startTime="170611">
    <iact:property name="dataType"/>
    <iact:actionData xml:id="d54">
      <inkml:trace xmlns:inkml="http://www.w3.org/2003/InkML" xml:id="stk54" contextRef="#ctx0" brushRef="#br0">14923 16210 0,'-18'35'3,"-17"-17"-2,17 0 7,1 17-1,-19-17 1,19 17 0,-1-17 42,0 52-47,18-52 19,0-1-21,0 1 2,0 0 11,0-1-10,18-17 70,0-17-66,-18-1 6,35-17 7,-35-1-9,0 1-6,0 18-5,0-19 7,0 1-5,0 0 14,0-1-1,-18 19 1,54 17 96,-1 0-104</inkml:trace>
    </iact:actionData>
  </iact:action>
  <iact:action type="add" startTime="171258">
    <iact:property name="dataType"/>
    <iact:actionData xml:id="d55">
      <inkml:trace xmlns:inkml="http://www.w3.org/2003/InkML" xml:id="stk55" contextRef="#ctx0" brushRef="#br0">15011 16210 0,'18'35'12,"-18"1"0,0-1-5,0 0 10,17 1-3,-17 34-12,0-35 2,0 1 8,18 52 5,-18-18 2,18-34-3,-18-19-2,0 1-13,0 0 0,0-54 111,0-17-108,0-17 9,0 17-7,0-71 11,0-17-2,17 18-1,-17 88 4,18 17-2,-1 18 22,19 0-5,-19 0-23,1 18-8,17 17 16,1 18-3,-36-36 7,0 1-10,17 0-8,-17-1-2,0 1 24,0 0-14,0-1-5,0 1 24,-17 0-30,-36-1 16,0 18 10,17-17-22,36-53 79,18 0-76,0-1 2,17-52 6</inkml:trace>
    </iact:actionData>
  </iact:action>
  <iact:action type="add" startTime="172330">
    <iact:property name="dataType"/>
    <iact:actionData xml:id="d56">
      <inkml:trace xmlns:inkml="http://www.w3.org/2003/InkML" xml:id="stk56" contextRef="#ctx0" brushRef="#br0">15558 15804 0,'0'0'2,"35"0"4,-17 0-2,-1 0 0,1 0 25,17 18-10,-17 0-5,0-1 1,-1-17 20,-17 18-21,0 53 4,0-54 0,0 1-5,0 35-9,0-18 7,0 0-10,-53 89 18,36-54-4,-1-34 2,0-36-1,71 0 115,0 0-112,53 0-17,-71 0 13,1 0-11,-19 0 13</inkml:trace>
    </iact:actionData>
  </iact:action>
  <iact:action type="add" startTime="174145">
    <iact:property name="dataType"/>
    <iact:actionData xml:id="d57">
      <inkml:trace xmlns:inkml="http://www.w3.org/2003/InkML" xml:id="stk57" contextRef="#ctx0" brushRef="#br0">10795 18203 0,'18'0'22,"-18"18"20,18 0-36,-18 17 2,0 0 2,0 0 18,0 1-26,0-1 30,0 53-31,0-70 14,0-1-14,0 1 94</inkml:trace>
    </iact:actionData>
  </iact:action>
  <iact:action type="add" startTime="174930">
    <iact:property name="dataType"/>
    <iact:actionData xml:id="d58">
      <inkml:trace xmlns:inkml="http://www.w3.org/2003/InkML" xml:id="stk58" contextRef="#ctx0" brushRef="#br0">10866 18362 0,'18'0'101,"34"0"-92,107 0-3,-18 0 29,600 0-34,88-53 34,-547 36-18,54-36-16,-231 17 13,19 19-11,17-36 17,141 18-8,494 35 3,-317 0 1,-283 0 0,-123 0-14,71-36 15,-18 19-3,-18-19-12,-18 19-1,18-1 6,-17 0 3,52 1 5,36-36 0,106 0-14,-195 53 5,71-18 5,54-35 5,34 0 1,-88 36-1,-53-1 1,36 1 0,-72 17-1,19-18-14,-18 18 4,-18 0 4,18 0 6,18-18 1,-36 18 5,36-17-9,17 17-10,-35 0 3,0 0 7,0 0-2,-1 0 2,19 0-11,-18 0-1,17 0 14,1 0-11,88 0 12,-36-18 0,18 18 0,0 0-1,-52 0 2,-36-18 0,-36 18-2,1 0-14,17 0 1,0 0 4,1-17 5,105 17 3,0 0 7,-71 0-6,19 0-11,16 0 0,-52 0 1,18 0 0,-1 0 9,36 0 2,35-18 3,-17 18-2,-124-18 63,18 1-62,-18-1 6,0 0 18,17 18-15,-17-17 69,18 17-82,-18-18-5,0 1 7,17-1-6,-17 0 4,0 1 0,36-36 4,-19 17-2,-17 19 0,18-1-1,-18 1 5,0-1-1,0 0 5,0 1 15,18 17 24,-18-18-56,0 0 20,17 18-24,-17-17 15,0-1-3,18 0-14,-18 1 19,0-1-5,18 1-1,-18-1 211,0 0-187,0 1-28</inkml:trace>
    </iact:actionData>
  </iact:action>
  <iact:action type="add" startTime="177150">
    <iact:property name="dataType"/>
    <iact:actionData xml:id="d59">
      <inkml:trace xmlns:inkml="http://www.w3.org/2003/InkML" xml:id="stk59" contextRef="#ctx0" brushRef="#br0">20797 16898 0,'0'18'62,"0"-1"-44,0 1-3,0 0 0,0 17-14,0-17 4,0 17 6,0 18 8,0 0-3,0 17 1,0-35-1,0-17 2,0 17-4,-18 1-9,18-19 0,0 1 10,-18 0-6,18 17 8,0 0 0,0 0-1,-17 54 5,17-54-9,0-17-8,0-1 0</inkml:trace>
    </iact:actionData>
  </iact:action>
  <iact:action type="add" startTime="178414">
    <iact:property name="dataType"/>
    <iact:actionData xml:id="d60">
      <inkml:trace xmlns:inkml="http://www.w3.org/2003/InkML" xml:id="stk60" contextRef="#ctx0" brushRef="#br0">17992 17480 0,'18'0'48,"-1"0"-24,1 18-10,0 17-7,17 71 18,0 123 11,-35-141-19,18-52-4,-18-1-11,0-17-1,0-1 15</inkml:trace>
    </iact:actionData>
  </iact:action>
  <iact:action type="add" startTime="179612">
    <iact:property name="dataType"/>
    <iact:actionData xml:id="d61">
      <inkml:trace xmlns:inkml="http://www.w3.org/2003/InkML" xml:id="stk61" contextRef="#ctx0" brushRef="#br0">14447 17886 0,'17'0'27,"-17"17"-9,0 1-11,0 17 0,0 1 0,0-1 2,0 0-1,0-17-1,0 0 21,0 17-26,0-18 32,0 19-33,0-19 47</inkml:trace>
    </iact:actionData>
  </iact:action>
  <iact:action type="add" startTime="181191">
    <iact:property name="dataType"/>
    <iact:actionData xml:id="d62">
      <inkml:trace xmlns:inkml="http://www.w3.org/2003/InkML" xml:id="stk62" contextRef="#ctx0" brushRef="#br0">12383 18203 0,'0'18'50,"0"0"-35,0-1 15,0 19-28,0 16 30,0-34-15,0 0 1,0-1 24</inkml:trace>
    </iact:actionData>
  </iact:action>
  <iact:action type="add" startTime="189732">
    <iact:property name="dataType"/>
    <iact:actionData xml:id="d63">
      <inkml:trace xmlns:inkml="http://www.w3.org/2003/InkML" xml:id="stk63" contextRef="#ctx0" brushRef="#br0">3387 16016 0,'-35'0'179,"35"18"-164,-18-1-11,0-17 6,1 18 5,-1 0-2,18-1-6,-17-17 2,-1 18 7,18 0-1,0-1 13,0 18-26,0-17 4,0 0 10,0-1-4,0 36 4,0 0 0,18-17 4,-18-19-7,35 36 5,-35-35-2,35-1-12,-17 1 18,-1-18-15,1 0 11,53 0-2,-19 0 1,19-18 5,-71 1-12,35-1-6,1 0-1,-19 1 1,18-1 4,36-35 8,17-35-1,-70 53 3,0-18 3,-1 35-10,-17-17-6,0 17-3,0 1 24,0-19-21,0 19 7,-17-1-8,17 0-1,-36 1 5,19 17-4,-19 0 3,-17 0 0,-17 0 13,-1 0-1,54 0-9,-19 0-4,19 0 5,-19 0 7,19 0-1,-1 35-2,18-17 20</inkml:trace>
    </iact:actionData>
  </iact:action>
  <iact:action type="add" startTime="190979">
    <iact:property name="dataType"/>
    <iact:actionData xml:id="d64">
      <inkml:trace xmlns:inkml="http://www.w3.org/2003/InkML" xml:id="stk64" contextRef="#ctx0" brushRef="#br0">4410 16140 0,'0'0'1,"-35"17"0,0 1 4,-18-1 5,0 1-2,0 17-1,17-17 4,-16 53 13,16-1 6,36-35-10,0-17-6,0 0-13,0-1 0,0 19 13,0-19-12,18-17 14,0 0 0,52 36-15,-52-36 16,17 0-16,141 0 13,107-36 4,-195 19-15,35-19 11,18-52 6,-52 35-8,-36 0-4,-36 18-5,1 0-1,-18-18 3,0-18 12,0 18-1,-124 0 6,36 36-10,18 17-9,-19 0 0,36 0 2,1 0 2,-19 0 14,53 0-10</inkml:trace>
    </iact:actionData>
  </iact:action>
  <iact:action type="add" startTime="191688">
    <iact:property name="dataType"/>
    <iact:actionData xml:id="d65">
      <inkml:trace xmlns:inkml="http://www.w3.org/2003/InkML" xml:id="stk65" contextRef="#ctx0" brushRef="#br0">5186 16051 0,'0'18'44,"18"17"-36,-18 1-1,0 140 23,0 53 4,0-158-18,-18-36 2,18-17 0</inkml:trace>
    </iact:actionData>
  </iact:action>
  <iact:action type="add" startTime="193586">
    <iact:property name="dataType"/>
    <iact:actionData xml:id="d66">
      <inkml:trace xmlns:inkml="http://www.w3.org/2003/InkML" xml:id="stk66" contextRef="#ctx0" brushRef="#br0">12065 15787 0,'0'-18'93,"36"1"-79,-1-1-11,-17 18 3,105-18 26,-88 18 3,53 18-31,-88 0-1,18-1 2,0 18 11,-18-17-14,0 17 14,0 89 1,-18-18-1,-52 52 2,34-87 0,89-106 122,-18 17-130,54-17 3,-36 17-12,35-17 17,35 17-1,-87 1-1</inkml:trace>
    </iact:actionData>
  </iact:action>
  <iact:action type="add" startTime="194402">
    <iact:property name="dataType"/>
    <iact:actionData xml:id="d67">
      <inkml:trace xmlns:inkml="http://www.w3.org/2003/InkML" xml:id="stk67" contextRef="#ctx0" brushRef="#br0">12718 15593 0,'0'35'39,"-18"0"-32,18 18 1,0-17 0,0-1 0,0 18 0,0 105 25,0-122-4,18 17-26,0-53 4,-1 0 16,54-36-2,-36 1-10,18 17-8,18-34 12,-36 16-14,53-52 15,-35 35 2,-35 36-3,-18-1 1,0 71 103,0 0-105,0 17 5,-36 71-14,19-88 9,17 0-10,-18 0-1,18-35 1,0 52 3,0-17 5,0 0 5,0-18-2</inkml:trace>
    </iact:actionData>
  </iact:action>
  <iact:action type="add" startTime="195816">
    <iact:property name="dataType"/>
    <iact:actionData xml:id="d68">
      <inkml:trace xmlns:inkml="http://www.w3.org/2003/InkML" xml:id="stk68" contextRef="#ctx0" brushRef="#br0">14094 17339 0,'17'0'32,"19"0"-26,17 0 1,0 0 0,-1 0 4,1 0-3,36 0 2,-19 0-7,18 0 7,-35 18-3,18-1 18,-71 1 6,-18 52-14,-52 19-1,-71 17 1,88-54 2,-18 1-1,71-35 122,35 0-138,-17-18 4,-18 17-1,35 19 6,18-1 6,-35-18 0,-18 1 0,0 0-3,-35 17-11,-1-17-2,-17-1 7,18 1 1,-53-18 8,0 18 0,52-18-4,-17 0 3,71 0 44,17-36-53</inkml:trace>
    </iact:actionData>
  </iact:action>
  <iact:action type="add" startTime="196726">
    <iact:property name="dataType"/>
    <iact:actionData xml:id="d69">
      <inkml:trace xmlns:inkml="http://www.w3.org/2003/InkML" xml:id="stk69" contextRef="#ctx0" brushRef="#br0">15240 17304 0,'0'0'1,"-17"0"13,-19 35-10,19 0 6,-36-17-7,53 0 1,-35 17 8,-36 35 7,18 36-1,53-70-7,-18-19-9,1 1 14,17-1-15,0 36 18,0-35-7,0 0-10,0-1 15,17 1-16,19 0 14,-1-1 1,18-17 1,35 0 4,-53 0-9,36-17-7,35-54 3,-36 36-2,-52 17 12,-18 0-5,0 1 19,-18-1-15,-17 18-1,-18 0-15,-88 0 15,-18 0 4,53 0-1,-52 0-12,87 0-5,36 0 6,17 0-4</inkml:trace>
    </iact:actionData>
  </iact:action>
</iact:actions>
</file>

<file path=ppt/ink/inkAction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20-04-09T16:07:20.759"/>
    </inkml:context>
    <inkml:brush xml:id="br0">
      <inkml:brushProperty name="width" value="0.05292" units="cm"/>
      <inkml:brushProperty name="height" value="0.05292" units="cm"/>
    </inkml:brush>
  </inkml:definitions>
  <iact:action type="add" startTime="27686">
    <iact:property name="dataType"/>
    <iact:actionData xml:id="d0">
      <inkml:trace xmlns:inkml="http://www.w3.org/2003/InkML" xml:id="stk0" contextRef="#ctx0" brushRef="#br0">15082 3881 0,'17'0'165,"36"-18"-159,0-17 3,71 17-4,-19-35 6,54 35-4,-18-17 6,-17 18-12,246-36 44,-105 0-11,-212 53-20,0 0-12,-1-18-1,37 0 7,-36 18-1,88-17 10,-53-1 0,35 0 10,-52 18-21,17-17-3,-17-1-2,17 18 11,53-53-9,124 0 15,-124 36-6,88-1 5,-70 0-1,-18 1 1,-35 17 0,-36-35 0,-17 35 0,-35 0-2,-1 0-13,19 0 15,-19 0-1,1 0 1,0 0 0,17 0-1,18 0 0,-18 17 0,-17 1 1,-1-18 0,1 17 2</inkml:trace>
    </iact:actionData>
  </iact:action>
  <iact:action type="add" startTime="29421">
    <iact:property name="dataType"/>
    <iact:actionData xml:id="d1">
      <inkml:trace xmlns:inkml="http://www.w3.org/2003/InkML" xml:id="stk1" contextRef="#ctx0" brushRef="#br0">14976 2716 0,'0'0'1,"-36"-17"4,-16-19 2,16 19 1,-17-1 1,-17-17 1,17 0-8,-53 17 6,18 0 2,-18-17-1,0 35 24,-211-18-31,-195 18 34,406 0-23,53 0-12,18 0 6,0 18 2,-36 17 9,54-17-3,-36 35 2,-71 70 1,1 1-3,-1-1 4,107-87-6,-36 17-11,0 35-1,18-53 12,-18 53-11,0 0 18,35 1-1,-35 34-4,36 18 0,17-53 2,0 1 1,0-37-6,0-16-10,17-1-1,1 0 6,17 1 15,18 17-20,-35-18 14,70 18-7,18 17-6,-18-34 2,71-1 1,-54-18 10,90 1-3,51 53-10,-34-54-1,0-17 9,-18 36 4,88-36-14,141 0 15,-88-53 2,-264 0 1,0-53 3,-18 53-14,-18 0-5,18-17 7,0-19-7,-18 36 14,-17 0-16,17-17 0,18 17 16,-18-35-3,-35 35-7,35-71-2,-35 71 1,18-35 16,-18 0-8,0 18 5,0 17-7,0-18-9,-35 18-2,17 0 6,0-17 1,-17 34 8,0 1-3,35 18-11,-35-19-1,-18 1 9,35 0-2,-17 17 8,-1 0-1</inkml:trace>
    </iact:actionData>
  </iact:action>
  <iact:action type="add" startTime="39915">
    <iact:property name="dataType"/>
    <iact:actionData xml:id="d2">
      <inkml:trace xmlns:inkml="http://www.w3.org/2003/InkML" xml:id="stk2" contextRef="#ctx0" brushRef="#br0">10301 8837 0,'0'18'52,"18"17"-41,-18-17-6,0 17 3,18-17-2,-18-1 3,0 18-3,17 36 20,1 88 11,0-71-27,-18-35-8,17 17 13,1 1-14,52 176 20,-52-194-7,0 35 3,35 53-12,0-88 2,-18 53 0,0 0 14,-17-71-13,-1 18-7,19 0 2,-19 17 17,1-34-8,-18 17-10,18-18-1,-18 0 4,0 0 22,0 18-25,0-35 12,0 17-2,0 1-10,0-1 4,0-18 4,0 19 7,0-1-1,0 36 1,0-36-1,0 71 3,0-53-3,0 35-15,0-35 13,-36 17-13,36 18 16,-17-35-1,-1 53 4,0-35-1,1-36-5,-1 0-13,18-17 4,0 0 3,0-1 10,0 1-4,0 0-13,0-1 16,0 1 5,0 17-9,71 89 7,-18-72-9,-36 19-10,19-18 1,-19-18 13,18 53 0,-17-52-12,0 17-2,-18-36 4,17 19 3,19 16 10,-19-16-1,1-1-1,0 0 4,-18-17-3,0 0-14,0-1 3,17 1 13,-17 17-18,0 18 15,0-35 10,0 17-19,0 18 12,0 17-3,0-34 0,0 17 0,0 35 0,0-35 0,0-18-14,0 18-1,0 0 6,0-18 7,0 89 2,0-36 1,0-35-5,0 0-10,18-18-1,-18 0 12,17 36 3,19-1 2,-36-34-17,17-19 16,-17 36 1,18-35-2,0 52 0,-18-17 0,17 18 0,1-1 0,-18-34 0,0 34 2,0-52-1,0 17 4</inkml:trace>
    </iact:actionData>
  </iact:action>
  <iact:action type="add" startTime="47573">
    <iact:property name="dataType"/>
    <iact:actionData xml:id="d3">
      <inkml:trace xmlns:inkml="http://www.w3.org/2003/InkML" xml:id="stk3" contextRef="#ctx0" brushRef="#br0">13177 6632 0,'17'0'110,"1"18"-99,-18 0-5,0-1 1,18 18 0,-1 1 1,1-1-1,-18 0 1,17 1 0,-17-1-3,36 18 5,-36-36-4,53 107 19,0-36 8,-18-53-16,-18-35 0,19 0 0,34-35-2,36-141 3,-35 87-3,-36-34-13,0 17-1,0-17 13,1 17-13,-1-141 16,-35 106 0,0 17 0,0 71 0,0 89 31,0 17-33,0 17-14,0 36 17,-18-53-3,18 17-14,0 19 19,0-1 0,-17-53-9,17 0-6,0 36 1,0-18 0,0 35 13,0 18-4,0 17 1,0-17 0,0 18 0,0-19 1,-18-34 3,0-18-7,18 18-11,0-19-1,-17-16 12,17-1-11,-35 36 14,17-54 2,0 1 2,-17-1-9,0 19-2,-1-19-5,1 1-1,18 0 3,-36-18 8,17 17 2,19-17-12,-1 0 15,0 0-3,1 0-4,-18-53 5,17-17-4</inkml:trace>
    </iact:actionData>
  </iact:action>
  <iact:action type="add" startTime="48939">
    <iact:property name="dataType"/>
    <iact:actionData xml:id="d4">
      <inkml:trace xmlns:inkml="http://www.w3.org/2003/InkML" xml:id="stk4" contextRef="#ctx0" brushRef="#br0">14835 7091 0,'17'0'91,"1"0"-75,70 0 4,53 0-5,0-18 2,-88 18-15,0-17 14,-18 17 0,1 0-15,-19 0 13</inkml:trace>
    </iact:actionData>
  </iact:action>
  <iact:action type="add" startTime="49497">
    <iact:property name="dataType"/>
    <iact:actionData xml:id="d5">
      <inkml:trace xmlns:inkml="http://www.w3.org/2003/InkML" xml:id="stk5" contextRef="#ctx0" brushRef="#br0">15170 7267 0,'35'0'117,"36"0"-85,281-53-30,-140 18 14,-18 17 0,-123 1 2</inkml:trace>
    </iact:actionData>
  </iact:action>
  <iact:action type="add" startTime="50510">
    <iact:property name="dataType"/>
    <iact:actionData xml:id="d6">
      <inkml:trace xmlns:inkml="http://www.w3.org/2003/InkML" xml:id="stk6" contextRef="#ctx0" brushRef="#br0">16704 6368 0,'0'53'18,"0"-18"-7,0-18-4,0 19 7,-17-1-5,17 0 0,-18 1-1,18-1-2,-18 0 27,1 71-32,-36 106 32,53-142-15,-18-35-3,18-17-10,0-36 133</inkml:trace>
    </iact:actionData>
  </iact:action>
  <iact:action type="add" startTime="51214">
    <iact:property name="dataType"/>
    <iact:actionData xml:id="d7">
      <inkml:trace xmlns:inkml="http://www.w3.org/2003/InkML" xml:id="stk7" contextRef="#ctx0" brushRef="#br0">16616 6456 0,'18'0'86,"-1"35"-69,19-17-8,17 17 9,-36-17-4,1-1-11,0 19-2,-1-19 5,1 19 4,-1-1 7,1 18-1,17 0-1,-17-18 2,0 0 4,-1-17-9,-17-1-8,0 1-1,0 0 5,0-1 26,18 1-22,-18 0 19</inkml:trace>
    </iact:actionData>
  </iact:action>
  <iact:action type="add" startTime="52007">
    <iact:property name="dataType"/>
    <iact:actionData xml:id="d8">
      <inkml:trace xmlns:inkml="http://www.w3.org/2003/InkML" xml:id="stk8" contextRef="#ctx0" brushRef="#br0">16457 6985 0,'36'-18'5,"-1"-17"8,0 17-7,1 1 1,-19-1 0,18 18 3,-35-17-4,18 17 9,17-18 19,-17 18 16</inkml:trace>
    </iact:actionData>
  </iact:action>
  <iact:action type="add" startTime="52582">
    <iact:property name="dataType"/>
    <iact:actionData xml:id="d9">
      <inkml:trace xmlns:inkml="http://www.w3.org/2003/InkML" xml:id="stk9" contextRef="#ctx0" brushRef="#br0">17251 6897 0,'18'0'17,"17"-35"-14,0 17 4,18 0 2,0-35 2,-35 53-8,35-17 10,0-1-10,88-35 25,-124 53 9</inkml:trace>
    </iact:actionData>
  </iact:action>
  <iact:action type="add" startTime="53099">
    <iact:property name="dataType"/>
    <iact:actionData xml:id="d10">
      <inkml:trace xmlns:inkml="http://www.w3.org/2003/InkML" xml:id="stk10" contextRef="#ctx0" brushRef="#br0">17886 6509 0,'0'0'4,"18"17"-1,-18 19 5,17-1-4,1 0 6,0 18-5,-1-35 6,1 35-4,-18 0 3,18 0 21,-1 105-30,1-52 29,-18-88-10,0-54 75,0 1-77,0-53-17,0-18 16,0 18-1</inkml:trace>
    </iact:actionData>
  </iact:action>
  <iact:action type="add" startTime="53578">
    <iact:property name="dataType"/>
    <iact:actionData xml:id="d11">
      <inkml:trace xmlns:inkml="http://www.w3.org/2003/InkML" xml:id="stk11" contextRef="#ctx0" brushRef="#br0">18098 6385 0,'17'0'2,"1"18"0,0 0 22,35 70-23,-36-71 17,-17 54 4,18-36-12,-18 1-3,0-1-5,0 0 1,0-17 4,0-1 10,0 1 3,-18 17-4,18-17-2,0-36 148,0 1-148,18-1-10,53 18 1,-19-18 8,54 18 5,-18 0-4,-35 0-12,-17 0-1,-19 0 5,1 0 3,-18 18 53,0 0-54,0 17 4,0 53 4,-18-53-14,-17 54 14,0-37 1,-36 1-15,-52 36 2,70-54 6,-71 0 7,36-17 0,53-18-1,17 0 16,1 0 27</inkml:trace>
    </iact:actionData>
  </iact:action>
  <iact:action type="add" startTime="54725">
    <iact:property name="dataType"/>
    <iact:actionData xml:id="d12">
      <inkml:trace xmlns:inkml="http://www.w3.org/2003/InkML" xml:id="stk12" contextRef="#ctx0" brushRef="#br0">16651 7691 0,'36'0'67,"52"-36"-61,124-17 9,811-35 19,-635 53-17,17 17-1,-193 18 0,-53-17 2,-106 17-2,-53-18 0,17 18 18</inkml:trace>
    </iact:actionData>
  </iact:action>
  <iact:action type="add" startTime="55727">
    <iact:property name="dataType"/>
    <iact:actionData xml:id="d13">
      <inkml:trace xmlns:inkml="http://www.w3.org/2003/InkML" xml:id="stk13" contextRef="#ctx0" brushRef="#br0">17004 8114 0,'0'35'218,"0"0"-207,0 1-7,0-19 9,0 1-11,0 17 11,0 1-11,0-1 6,0 0 3,0 0-6,0 18 32,0 35-33,0-52 25,0 123-28,0-124 6,0-18 10,18-34 69,35-1-78,0 1 6,70-1-12,-17-17 15,88-18-1,-123 35 0,-54 18 17</inkml:trace>
    </iact:actionData>
  </iact:action>
  <iact:action type="add" startTime="56789">
    <iact:property name="dataType"/>
    <iact:actionData xml:id="d14">
      <inkml:trace xmlns:inkml="http://www.w3.org/2003/InkML" xml:id="stk14" contextRef="#ctx0" brushRef="#br0">16969 8096 0,'0'0'1,"53"-17"2,-35 17 1,17 0 5,53 0 20,88 17 5,-87-17-17,-54 0-2,18 18-14,0-18 8,-18 0 1,53-18 7,-53 18-2,-17-17 2,-18-1 5</inkml:trace>
    </iact:actionData>
  </iact:action>
  <iact:action type="add" startTime="57382">
    <iact:property name="dataType"/>
    <iact:actionData xml:id="d15">
      <inkml:trace xmlns:inkml="http://www.w3.org/2003/InkML" xml:id="stk15" contextRef="#ctx0" brushRef="#br0">17886 8343 0,'18'0'31,"-1"0"-9,19 0-9,17 0 13,52-35-22,-69 17 27,175-17-27,-175 35 2,-1 0 5,0-18-2,-17 18-8,0 0 20,-18-17 3</inkml:trace>
    </iact:actionData>
  </iact:action>
  <iact:action type="add" startTime="57900">
    <iact:property name="dataType"/>
    <iact:actionData xml:id="d16">
      <inkml:trace xmlns:inkml="http://www.w3.org/2003/InkML" xml:id="stk16" contextRef="#ctx0" brushRef="#br0">17798 7990 0,'18'0'52,"-18"18"-30,17 0-19,-17-1 8,0 1-6,18 0-4,-18-1 5,18 1 2,-18 17 6,17 71 4,-17-18-3,18-17 2,-18-1 1,17-34-14,-17-19 8,18-17 19,-18 18-28</inkml:trace>
    </iact:actionData>
  </iact:action>
  <iact:action type="add" startTime="58680">
    <iact:property name="dataType"/>
    <iact:actionData xml:id="d17">
      <inkml:trace xmlns:inkml="http://www.w3.org/2003/InkML" xml:id="stk17" contextRef="#ctx0" brushRef="#br0">18698 8184 0,'17'0'80,"-17"18"-53,35 17-9,-17 89 16,0-1-18,-18-52 6,17-54-7,-17 19-1,18-19 5,-18 1-2,18-18-5,-18 18-10,0-1 19,17-17-5,19 0 15,16-17-9,-16-19-14,-19 19-3,19-19-3,-19 1 8,19-35 7,-36 34-15,0-17 14,0 18-1,0 0-11,0 0-3,0 17 10,0 0-9,-18-35 14,0 53 1,1-17 0,-19-1 0,-52 18-1,-53 0 5,88 0-6,-53-17-10,71 17-2,17 0 10,1-18 43</inkml:trace>
    </iact:actionData>
  </iact:action>
  <iact:action type="add" startTime="59751">
    <iact:property name="dataType"/>
    <iact:actionData xml:id="d18">
      <inkml:trace xmlns:inkml="http://www.w3.org/2003/InkML" xml:id="stk18" contextRef="#ctx0" brushRef="#br0">19774 8026 0,'-18'0'29,"0"0"3,18 17-21,-17 19-5,-36-1 1,35 0 28,-35 71-32,18 0 31,35-71-18,0 18-14,0-35 26,0 35-27,0-36 16,0 18 0,0-17 2,18-18-7,-18 18 6,35 17-1,-18-35-2,36 0 2,-35 0-6,0 0-3,-1 0 11,1 0 3,-18-18-8,0 1 12,0-1-24</inkml:trace>
    </iact:actionData>
  </iact:action>
  <iact:action type="add" startTime="60413">
    <iact:property name="dataType"/>
    <iact:actionData xml:id="d19">
      <inkml:trace xmlns:inkml="http://www.w3.org/2003/InkML" xml:id="stk19" contextRef="#ctx0" brushRef="#br0">19738 7990 0,'18'18'7,"-18"17"2,0-17 6,0 17-5,0-17-2,0 0 3,0-1 3,0 1 7,0-1-17</inkml:trace>
    </iact:actionData>
  </iact:action>
  <iact:action type="add" startTime="61175">
    <iact:property name="dataType"/>
    <iact:actionData xml:id="d20">
      <inkml:trace xmlns:inkml="http://www.w3.org/2003/InkML" xml:id="stk20" contextRef="#ctx0" brushRef="#br0">19862 8202 0,'-18'18'21,"18"-1"-13,-70 54 11,-72 70 12,90-35-11,34-89-4,0 1-13,1-18 17</inkml:trace>
    </iact:actionData>
  </iact:action>
  <iact:action type="add" startTime="61654">
    <iact:property name="dataType"/>
    <iact:actionData xml:id="d21">
      <inkml:trace xmlns:inkml="http://www.w3.org/2003/InkML" xml:id="stk21" contextRef="#ctx0" brushRef="#br0">19244 8184 0,'18'18'6,"0"-18"7,17 18-1,0-1-8,0 1-3,-17-18 7,17 18 0,18-1 10,-17 1-5,34 35-6,-52-53-4,-1 0 1,1 17 3,0 1 6,-1 0 3,-17-1 1,36 1 1,-19-18 1,1 0-8,0 18-9,-1-1 31</inkml:trace>
    </iact:actionData>
  </iact:action>
  <iact:action type="add" startTime="62290">
    <iact:property name="dataType"/>
    <iact:actionData xml:id="d22">
      <inkml:trace xmlns:inkml="http://www.w3.org/2003/InkML" xml:id="stk22" contextRef="#ctx0" brushRef="#br0">20020 8043 0,'0'0'2,"0"36"1,18-1 0,0 18 6,-18-18 0,17-17-2,-17 35 3,18 0-2,17 123 22,-17-123 1,88 141-28,-106-176 6,0-1 3,17-17 42,19-35-45,-1 0 4,88-71 5,-52 18 7,-53 88-19,-1-18-1,1 0 0</inkml:trace>
    </iact:actionData>
  </iact:action>
  <iact:action type="add" startTime="63085">
    <iact:property name="dataType"/>
    <iact:actionData xml:id="d23">
      <inkml:trace xmlns:inkml="http://www.w3.org/2003/InkML" xml:id="stk23" contextRef="#ctx0" brushRef="#br0">20003 8290 0,'17'-35'71,"19"35"-63,-1-18 1,71 1 21,-71-1 1,18 18-30,-53-35 15,18 35-14,-1-18 20,-17 1-7</inkml:trace>
    </iact:actionData>
  </iact:action>
  <iact:action type="add" startTime="63741">
    <iact:property name="dataType"/>
    <iact:actionData xml:id="d24">
      <inkml:trace xmlns:inkml="http://www.w3.org/2003/InkML" xml:id="stk24" contextRef="#ctx0" brushRef="#br0">20250 7938 0,'0'0'1,"70"-18"1,-34 18 8,-1 0 27,18 0-36,-36 0 32,72 0-30,-72 0 4,1-18 1,17 18 8</inkml:trace>
    </iact:actionData>
  </iact:action>
  <iact:action type="add" startTime="67212">
    <iact:property name="dataType"/>
    <iact:actionData xml:id="d25">
      <inkml:trace xmlns:inkml="http://www.w3.org/2003/InkML" xml:id="stk25" contextRef="#ctx0" brushRef="#br0">7003 9155 0,'18'0'9,"-1"0"14,1 0 22,0 0-3,-18-18-33,0 0 45,0-17-47,-18 17 10,18 1 4,-35-19-20,-1-16 15,19 52 18,17-18-33,-18 0 17,0 18 1,-17-17-1,18-1-4,-1 0 1,-35 1-13,35 17 10,1 0 4,-1-18-14,0 18 17,1 0 10,-1 0-27,-52 0 15,-1 0 0,53 0 3,-35 0-17,36 0 2,-54 0 3,1 35 7,-1-17 3,18 0-3,36-1 0,-1-17 4,0 0-6,1 18-8,17 0 2,-18-1 2,0 1 5,-17 17 2,17-17 2,-52 52-2,17-34 0,53-19 2,-18 1-4,18 0-13,-17-1 8,17 18 0,-36 1 10,19-1-3,-1 0 2,18-17-3,0 0 3,-17-18-5,17 17 3,0 1 0,0-1-12,0 1 9,0 0-10,0-1 5,0 1 15,0 0-21,17 17 12,1-17 8,-1-18-4,-17 17-3,36 1-12,-36-1 1,0 1 9,17-18-3,1 18 6,0-18 6,-18 17-11,17-17 9,1 0-4,52 18 1,-34 0-4,17-18-9,-18 0 0,0 0 0,18 0 1,18 17 13,-36-17 2,-17 18-1,-1-18-5,19 0-1,-19 0-12,18 0 0,1 0 13,-1-35 2,88 17 0,-34 0 1,-19 1 1,-52 17-2,0 0 2,-1-18 2,1 18 1,-1-18-6,1 18-1,0-17 0,17-18 3,-17 35 3,-18-18-9,17 18-7,1 0 10,-18-18 7,18 1-6,-18-1 14,0 0-27,17 1 14,-17-1 34,0 0 9,0 1-31,0-1-15,0 1-9,0-1 10,0 0 6,0-17 8,0 17-10,0 1-4,-17 17 4,17-18-11,-18 0 18,0 1-11,1-1 3,-1 1 23,0-1-37,18 0 13,-17 18 0,-1-17 0,0-1-3,1 0 2</inkml:trace>
    </iact:actionData>
  </iact:action>
  <iact:action type="add" startTime="70866">
    <iact:property name="dataType"/>
    <iact:actionData xml:id="d26">
      <inkml:trace xmlns:inkml="http://www.w3.org/2003/InkML" xml:id="stk26" contextRef="#ctx0" brushRef="#br0">6932 8961 0,'18'0'47,"0"0"68,-1-18-106,19 0-3,105-35 23,88-35 6,-194 53-35,1 17 13,-19 18 5,-17-17-17,18 17 92,-18-18-45</inkml:trace>
    </iact:actionData>
  </iact:action>
  <iact:action type="add" startTime="71814">
    <iact:property name="dataType"/>
    <iact:actionData xml:id="d27">
      <inkml:trace xmlns:inkml="http://www.w3.org/2003/InkML" xml:id="stk27" contextRef="#ctx0" brushRef="#br0">7268 8484 0,'-18'18'28,"-17"17"-20,17-17-2,0 17 1,-17 0-1,0 1 0,0-1 3,17 18-2,-17-18 2,-1 18 20,36-35 1,-17 17-28,-1 0 1,0-17 12,18 17 2,-17-17 0,17-1-1,0 1 75,17-18-51,-17 18-25,18-18 4,0 17 1,-1-17-7,1 18-8,0-18 8,-1 0 1,1 0-12,0 0-1,-1 18 6,18-18 6,-17 17-1,0-17 4,17 18 1,-17-18 10</inkml:trace>
    </iact:actionData>
  </iact:action>
  <iact:action type="add" startTime="74918">
    <iact:property name="dataType"/>
    <iact:actionData xml:id="d28">
      <inkml:trace xmlns:inkml="http://www.w3.org/2003/InkML" xml:id="stk28" contextRef="#ctx0" brushRef="#br0">8026 8925 0,'-18'0'196,"18"-17"-188,-17 17 11,-1 0-1,0 0 11,-17 0-27,-18 0 31,18 0-18,17 0 4,1 17-3,-1-17 1,-17 36 2,-18-1-3,0-18 1,35 1-1,18 0 1,-17-18-3,-1 17 28,0 19-11,18-19-21,-17 19 7,17-19 1,-18 1-2,18 0 3,0-1-2,0 1 0,0 17-14,0-17-1,0-1 5,0 1 10,0 0-15,0 17 14,18 0 1,-18 0-1,17 1 6,-17-19-11,36 1-2,-36 0-6,0-1 10,17 1 1,1-18 13,-18 18-25,35 17 12,18-35 12,-35 0-13,-1 0-1,1 0-8,53 17 4,-36-17 0,18 0 6,17 0 2,-17-17 2,-17 17 2,-1-18-8,-35 1-7,18-1-2,-1 0 1,1 1 17,-1 17-16,1-18 11,0 0-15,-1-17 3,-17 17 8,0-17 4,0 0-2,0-18 4,0-18-3,0 19 0,0 34 3,0 0-17,0 1 6,0-19 2,-17 1 6,-1 0 1,-17 17 3,0-35-1,17 0 3,-17 36-12,17-1-1,0 18 7,1-18-1,17 1 1,-18 17 1</inkml:trace>
    </iact:actionData>
  </iact:action>
  <iact:action type="add" startTime="85377">
    <iact:property name="dataType"/>
    <iact:actionData xml:id="d29">
      <inkml:trace xmlns:inkml="http://www.w3.org/2003/InkML" xml:id="stk29" contextRef="#ctx0" brushRef="#br0">4304 10619 0,'0'-18'115,"-17"18"-102,-1-18-7,0 18 1,1-17-1,-1 17 1,0-18 0,1 0 1,-1 18 0,0 0 9,1 0 12,-1 0-27,-52-35 31,-1 35-18,-17 0 2,35-17-1,-35-1 1,17 18 3,18 0-7,18-18-5,0 18-5,17 0 1,0 0-1,1-17 5,-1 17 0,1 0 9,-1 0 2,-17 0-2,-18 0-3,17 0 2,-69 0 1,34 0-2,1 0 4,34 0-2,1 0-16,17 0 5,1 0 11,-1 0-7,-17 0 8,17 0-6,0 0-10,1 0 13,-1 0-14,-17 0 24,17 0-18,1 0-3,-1 0-1,0 0 1,-17 0 2,0-18 14,-18 18-6,18 0-9,17 0 6,0 0 8,1 0-2,-1 0-3,0 0-12,1 0-1,-1 0 12,0 0-11,1 0 14,-18 0 1,17 18 0,0-18 0,1 0 0,-1 0 0,0 0 16,1 0-26,17 17 3,-18-17 8,-17 36-2,0-1 1,17-18 0,0-17-4,1 0-10,17 18-2,-18-18 8,0 18-2,1-1 10,17 1-4,-36 17-10,19-17 11,-36 0 3,35 17 4,18-18-6,-17 1 0,-1 0 3,0-1 4,1-17-13,-1 18 41,18 0-9,-18-18-2,18 17 44,0 1-73,53 17 4,18-17-1,-18 17-12,-18 0 0,18 1 8,0 17 0,35-1 6,-17-16 3,-1-1-2,-35 0-3,1-35 4,-1 18-1,18-18 1,0 0-1,-35 0 2,17 0-17,0 0 6,-17 0 1,35 0 10,-36 0-1,36 0 2,-35 0-7,17 0-10,18-18 16,-18 18-1,1-17-2,-19 17 0,1-18-13,17 18 4,-17-18 6,17 18 5,0-17-1,-17 17 3,-18-18-6,18 18 3,-1 0 2,1 0-3,17 0-13,-35-18 3,18 18 6,17-17 6,36 17-2,17-18 1,0 1 2,141-1 0,-52-17 0,-54 35 1,-17-18-6,-35 18 4,-18 0 0,-18 0-2,-18 0 17,1 0-27,0 0 17,-18-18 134,0 1-144,0-1-5,0-35 9,0 36 1,0-19-1,0 1 0,0 17 1,0 1 3,0-1-15,0 0 8,0 1 1,0-1 5,0 1 8,-18 17-13,18-18 1</inkml:trace>
    </iact:actionData>
  </iact:action>
  <iact:action type="add" startTime="96388">
    <iact:property name="dataType"/>
    <iact:actionData xml:id="d30">
      <inkml:trace xmlns:inkml="http://www.w3.org/2003/InkML" xml:id="stk30" contextRef="#ctx0" brushRef="#br0">5980 10989 0,'18'0'23,"-1"0"-7,1 0-9,-1 0 11,1 0-13,17 0 20,54 18 15,-54-18-30,-18 17-5,1 1-2,17-18 2,1 0 18,34 18-22,-17-1 11,-18-17-5,-17 0 3,0 0 9,-1 0 26,19 0-7,-19 0-25,1 0-12,17 0 17,-17 0 1,-1 0 1,1 0 12</inkml:trace>
    </iact:actionData>
  </iact:action>
  <iact:action type="add" startTime="106765">
    <iact:property name="dataType"/>
    <iact:actionData xml:id="d31">
      <inkml:trace xmlns:inkml="http://www.w3.org/2003/InkML" xml:id="stk31" contextRef="#ctx0" brushRef="#br0">8167 11130 0,'-17'0'3,"-1"0"2,0-18 4,-35 1-1,53-1 0,-35 18 0,0-17 2,17-1-5,0 18 7,1 0-7,17-18 5,-18 18-3,1-17 19,-1 17 8,0 0-23,1 0-4,-1 0 5,-53 0 4,36 0 1,0 0-3,0 0-12,-1 0-1,-17 0 12,0 0-11,1 17 16,16-17-1,1 36 0,0-19-2,35 1 0,-18-1-3,0-17 12,18 18-2,-17 0-6,17-1-2,-18 19 0,1-1 2,-1-17 0,0 17 1,18 0-1,0-17 1,-17 17 5,-1 0-10,18 36 4,0-36 1,0-17 0,0 17-1,0 0 7,0 1-8,0-1 2,18-17-3,-1 17 0,1-35 3,-18 35-1,35-17 1,0-1-1,1 1 4,-19 0-7,54-1-9,-18-17 0,0 18-2,-18 0 22,53-18-23,-17 0 4,-54 0 6,89 0 5,-88 0 3,35 0-3,0 0 0,35-53 4,-70 17-5,87-34-11,-52 35 0,-17-1 3,-19 19 8,19-1-13,-19-17 14,1 17 5,-18 0-3,0 1-4,0-1 2,0-17 0,0 17-1,-18-52 6,1-1-1,17 54-10,0-1-5,-18 0-2,0 1 7,1-19 6,-1 19-3,0 17-11,1-18-1,17 0 15,-18 1 0,0 17 1,1 0 0,-1 0 37</inkml:trace>
    </iact:actionData>
  </iact:action>
  <iact:action type="add" startTime="109501">
    <iact:property name="dataType"/>
    <iact:actionData xml:id="d32">
      <inkml:trace xmlns:inkml="http://www.w3.org/2003/InkML" xml:id="stk32" contextRef="#ctx0" brushRef="#br0">6403 11165 0,'-17'-17'84,"-1"17"-75,0 0-3,-17 0 19,17 0 6,-87 0-29,87 0 13,0 0 46,-17 17-52,0 1 1,-1 17-3,-16 18 9,-19 0 1,36-18-1,-1-17 1,36 17-1,-17-17 2,17 0-1,-18-1-13,18 1-1,0 0 4,-17-1 8,17 1-12,0-1 18,0 1 6,0 0-10,0-1 9,0 1 38,35 0 164,-18-18-226,19 0 10,-1 17-4,0 1 0,1-18 9,-1 35-15,-18-35 7,1 0 23,0 0 20,-1 0-5,54-17-47,-36-1 17,18 0-1,-18 1 2,-17 17-1,-18-18 2,0 0-6,18 1 20,-1 17-13,-17-18-18,0 0 10,18 1 11,-18-1-12,0-17-8,0 17 25,0 1-26,0-1 14,0 0 1,0 1 15,0-1-15,0 0 10,0 1-11,0-1-7,0 1 9,0-1 1,0 0 107,-18 18-108,18-17-11,-17 17 4,17-18 8,0 0-2,-18 18-3,18-17 3,-18 17 48</inkml:trace>
    </iact:actionData>
  </iact:action>
  <iact:action type="add" startTime="120360">
    <iact:property name="dataType"/>
    <iact:actionData xml:id="d33">
      <inkml:trace xmlns:inkml="http://www.w3.org/2003/InkML" xml:id="stk33" contextRef="#ctx0" brushRef="#br0">5909 12418 0,'0'17'16,"18"-17"0,17 18-5,-17-18-4,17 0 0,-17 0 0,52 0 22,-52 0 0,17 0-27,-17 0-1,0 0 6,17 0 1,0 0 8,36 0 3,-1 0-1,1 0 6,-36 0-2,-17 0-21,-1 0 16,1 0 0,0 0 31,-1 0 0,1 0-28,0 0 2,-1 0 92,1 0-68,-1 0-27,19-18-1,-1 18-3,-17 0 2,-1 0 2</inkml:trace>
    </iact:actionData>
  </iact:action>
  <iact:action type="add" startTime="123428">
    <iact:property name="dataType"/>
    <iact:actionData xml:id="d34">
      <inkml:trace xmlns:inkml="http://www.w3.org/2003/InkML" xml:id="stk34" contextRef="#ctx0" brushRef="#br0">2893 13018 0,'18'0'181,"17"0"-172,18 0-3,35 0 1,-35 0 4,0 0-5,0 0 10,0 0-13,-18 0 2,36 0 1,-54 0 11,19 0-10,16 0 24,-34 0 1,17 0-30,-17 0 12,0 0 9,-1 0 0,1 0 26,0 0-24,-1 0-9,18 0 2,1 0-2,-19 0 0,1 0 29,0 0-25,-1 0-11,1 0 4,0 0 2,-1 0 2,-17 17 15</inkml:trace>
    </iact:actionData>
  </iact:action>
  <iact:action type="add" startTime="128813">
    <iact:property name="dataType"/>
    <iact:actionData xml:id="d35">
      <inkml:trace xmlns:inkml="http://www.w3.org/2003/InkML" xml:id="stk35" contextRef="#ctx0" brushRef="#br0">7761 12347 0,'18'0'31,"0"0"62,17 0-69,18 0 8,-35 0-4,52 0-24,-52 0 2,-1 0 4,1 0 2,17 0 4,1 0 1,-19 0 29</inkml:trace>
    </iact:actionData>
  </iact:action>
  <iact:action type="add" startTime="133373">
    <iact:property name="dataType"/>
    <iact:actionData xml:id="d36">
      <inkml:trace xmlns:inkml="http://www.w3.org/2003/InkML" xml:id="stk36" contextRef="#ctx0" brushRef="#br0">10002 12647 0,'0'35'203,"-18"1"-195,18-19-2,-18 19 5,18-19-8,-17 18 5,17-17 0,-18 17 12,18-17-11,0 0 22,-18 17-29,1-17 31,34-54 151,1 19-177,0-19 3,35-52 6,-1 35 0,-34 36-1</inkml:trace>
    </iact:actionData>
  </iact:action>
  <iact:action type="add" startTime="134164">
    <iact:property name="dataType"/>
    <iact:actionData xml:id="d37">
      <inkml:trace xmlns:inkml="http://www.w3.org/2003/InkML" xml:id="stk37" contextRef="#ctx0" brushRef="#br0">10125 12612 0,'18'0'34,"17"0"-31,0 53 15,-17-36-6,0 1-9,-18 0-2,17-1 10,-17 1-9,35 17 16,-17-17-3,0-1 7</inkml:trace>
    </iact:actionData>
  </iact:action>
  <iact:action type="add" startTime="135575">
    <iact:property name="dataType"/>
    <iact:actionData xml:id="d38">
      <inkml:trace xmlns:inkml="http://www.w3.org/2003/InkML" xml:id="stk38" contextRef="#ctx0" brushRef="#br0">3405 14023 0,'17'0'86,"36"-18"-79,53 18 3,-53-17-2,35 17-2,36-18 16,140 18 16,-229-18-20,-17 18-8,17 0-9,-17 0 15,-18-17-4,18 17 109</inkml:trace>
    </iact:actionData>
  </iact:action>
  <iact:action type="add" startTime="139171">
    <iact:property name="dataType"/>
    <iact:actionData xml:id="d39">
      <inkml:trace xmlns:inkml="http://www.w3.org/2003/InkML" xml:id="stk39" contextRef="#ctx0" brushRef="#br0">6103 13864 0,'36'-17'187,"17"-1"-161,70 0-24,18 1 13,-53-19 1,-35 36 0,-35 0 0</inkml:trace>
    </iact:actionData>
  </iact:action>
  <iact:action type="add" startTime="142277">
    <iact:property name="dataType"/>
    <iact:actionData xml:id="d40">
      <inkml:trace xmlns:inkml="http://www.w3.org/2003/InkML" xml:id="stk40" contextRef="#ctx0" brushRef="#br0">9137 13723 0,'36'0'205,"-1"0"-195,18 0-4,-18 0 4,0 0-8,89 0 27,-1 0 2,-35 0-13,-70 0-17,17 0 17,1 0-1,-19 0 7,1 0 37,0 0-8,-1-18-13,-17 1-24,18-1-10,-18 0 7,0-17 8,0 0-8,0 17-9,0 1 1,0-1-2,0 0 2,0-17 14,0 17-3,0 1 1,-18-1 4,18 1-8,0-1 35,-17 0-32,17 1 0,0-1 39,-18 18-51,-17 0 19,17-18-4,-53 18-15,19 0 11,-72 0 2,36 0-4,-18 0 4,-17 0 0,87 0 0,19 0-2,-1 0 3,0 0 13,18 18 19,-17-18 178,-1 0-198,18 18-8,0-1-8,-18 1 3,18 0 13,0-1-14,0 1-15,-17-18 18,17 17 5,0 1 7,0 0-10,-18-18-13,18 17 12,0 1-1,0 0 29,0-1 38,0 1-68,0 0 10,0-1 8,0 1 7</inkml:trace>
    </iact:actionData>
  </iact:action>
  <iact:action type="add" startTime="164757">
    <iact:property name="dataType"/>
    <iact:actionData xml:id="d41">
      <inkml:trace xmlns:inkml="http://www.w3.org/2003/InkML" xml:id="stk41" contextRef="#ctx0" brushRef="#br0">1852 10442 0,'18'0'5,"0"0"2,17 0 7,-17 0-6,17 0 0,-17 18 2,-1-18-3,1 18 9,-1-18-10,1 0 17,53 17 9,-36-17-14,-17 18-3,17-18 2,-18 17-1,19-17 2</inkml:trace>
    </iact:actionData>
  </iact:action>
  <iact:action type="add" startTime="165673">
    <iact:property name="dataType"/>
    <iact:actionData xml:id="d42">
      <inkml:trace xmlns:inkml="http://www.w3.org/2003/InkML" xml:id="stk42" contextRef="#ctx0" brushRef="#br0">1658 11518 0,'0'18'37,"18"-1"-21,0-17-7,-1 0-1,1 0 28,17 0-33,36 18 34,-54-18-20,1 0-1,-18 18-4,18-18-9,-1 0-2,1 0 5,0 0 4,-1 0 7,19 0-4,-1 0 4</inkml:trace>
    </iact:actionData>
  </iact:action>
  <iact:action type="add" startTime="166687">
    <iact:property name="dataType"/>
    <iact:actionData xml:id="d43">
      <inkml:trace xmlns:inkml="http://www.w3.org/2003/InkML" xml:id="stk43" contextRef="#ctx0" brushRef="#br0">1658 12947 0,'36'18'5,"-19"-18"1,1 0 2,0 17-2,17-17 3,-17 0-2,-1 0 3,18 0-3,-17 0 10,0 0-9,-1 0 19,1 0-26,0 0 33</inkml:trace>
    </iact:actionData>
  </iact:action>
  <iact:action type="add" startTime="167941">
    <iact:property name="dataType"/>
    <iact:actionData xml:id="d44">
      <inkml:trace xmlns:inkml="http://www.w3.org/2003/InkML" xml:id="stk44" contextRef="#ctx0" brushRef="#br0">14129 12277 0,'0'0'1,"-123"53"4,-36-18-1,18 18 4,-124 0 0,89 35 0,52-35 4,-34 17-7,105-34 1,-71 34 5,71-17-7,0 0 24,71-35 31,35 35-51,53 0 3,35 35 6,71-18-1,87 1 1,-16-71-1,-1-18 0,-229-35 3,-36 0 2,1 53-9,-18-53-7,0 1-2,0 16 4,-53-105 13,18 71-6,-53-19-13,17 1 0,-35-18 6,18 53 4,-88-105 7,-71-54-3,123 89 2,71 70-3,53 35 73,0 0-83,53 1 21,53-36-24,0 53 17,17 0-3,-70 0 4,-53 35 19,0 18-29,0 53 9,0 0-2,-53 35 1,36-35-1,-36-36 0,53-35 3</inkml:trace>
    </iact:actionData>
  </iact:action>
  <iact:action type="add" startTime="169125">
    <iact:property name="dataType"/>
    <iact:actionData xml:id="d45">
      <inkml:trace xmlns:inkml="http://www.w3.org/2003/InkML" xml:id="stk45" contextRef="#ctx0" brushRef="#br0">14076 11924 0,'35'88'4,"18"71"5,-17-53-1,-19 17 3,1-17 18,88 423-28,0 300 31,-89-705-15,19 17 0,-36-124 0,0-34 61,35-54-70,0-17 6,53-71 2,18-52 4,-35 105-1,-1-18-7,1 71 3</inkml:trace>
    </iact:actionData>
  </iact:action>
  <iact:action type="add" startTime="169583">
    <iact:property name="dataType"/>
    <iact:actionData xml:id="d46">
      <inkml:trace xmlns:inkml="http://www.w3.org/2003/InkML" xml:id="stk46" contextRef="#ctx0" brushRef="#br0">15523 13247 0,'0'0'1,"0"17"0,0 36 6,0-17 5,-18 69 4,-70 1 2,0-53-4,35 18-9,-36-36 3,19 36-7,-36-54 18,-17 36-17,70-53 13,-88 0-11,88 0 5,-53 0-1,-35 0 8,88-17 1</inkml:trace>
    </iact:actionData>
  </iact:action>
</iact:actions>
</file>

<file path=ppt/ink/inkAction7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20-04-09T16:11:42.505"/>
    </inkml:context>
    <inkml:brush xml:id="br0">
      <inkml:brushProperty name="width" value="0.05292" units="cm"/>
      <inkml:brushProperty name="height" value="0.05292" units="cm"/>
    </inkml:brush>
  </inkml:definitions>
  <iact:action type="add" startTime="26542">
    <iact:property name="dataType"/>
    <iact:actionData xml:id="d0">
      <inkml:trace xmlns:inkml="http://www.w3.org/2003/InkML" xml:id="stk0" contextRef="#ctx0" brushRef="#br0">11519 12065 0,'0'18'46,"35"-1"-4,18 1-38,264 17 24,389 53 2,-248 1-14,-193-72 1,70 54-1,-141-54 1,-53 19 0,-88-36-2,35 0-13,18 0-1,0 0 13,0 0-13,88 0 15,88 0 1,36 0 0,-1 0 0,-52 0 0,52 0 7,-246 0-14,-18 0-6,-18 0 0,-17 0 4,-1 0 70,1 0-57,17-36-3,-35-17-1,18 1 3,-18-19-14,0 18 1,0-17 9,-53-54 3,18 54-5,17-36-11,-17-35 3,17 70 3,-35-70 7,35 106 0,1-54-2,-1-34-12,1 70 4,-1 0 7,-17-88 1,-1 70 3,1 1-1,17 35 3,18 17-4,-35 18 92,-18 0-101,-35 0 16,-177 0-21,-158 0 14,-71 0 1,36 0 3,-72 0-5,72-18 2,193 18 1,18 0 4,159 0-9,-18 0-10,0 18-1,18 0 6,-53 17 16,-53-17-22,0 17 15,0 0 1,-71-17 1,19-1 6,157-17-16,36 0-2,1 0-2,16 36-2,19-36 5,-1 0 10,18 17 154,-18 54-163,18-1-3,-17-17 10,17 71 1,-18 35 1,0-71-2,18-18-13,-35 36-1,35-18 5,-17-17 3,17 88 9,-18-36-1,18-70-1,-18 18-1,18-19 1,0-34 0,-17 0-12</inkml:trace>
    </iact:actionData>
  </iact:action>
  <iact:action type="add" startTime="29842">
    <iact:property name="dataType"/>
    <iact:actionData xml:id="d1">
      <inkml:trace xmlns:inkml="http://www.w3.org/2003/InkML" xml:id="stk1" contextRef="#ctx0" brushRef="#br0">14253 6138 0,'52'0'3,"37"0"2,34 0 5,18 0-4,-53 0 5,18 0-4,0 0 2,-53 0-3,35 0 2,-17 0-1,-1 0 5,-52 0-10,35 0 24</inkml:trace>
    </iact:actionData>
  </iact:action>
  <iact:action type="add" startTime="30616">
    <iact:property name="dataType"/>
    <iact:actionData xml:id="d2">
      <inkml:trace xmlns:inkml="http://www.w3.org/2003/InkML" xml:id="stk2" contextRef="#ctx0" brushRef="#br0">14200 7250 0,'0'17'5,"53"1"8,-1-1-8,19 1 1,-18 0 0,0-1 1,35 19 1,-17-36 2,70 35 14,-53-35 7,318 18-30,-336-18 14,-17 0-15,35 0 20,-70 0-2,0 0-5</inkml:trace>
    </iact:actionData>
  </iact:action>
  <iact:action type="add" startTime="32749">
    <iact:property name="dataType"/>
    <iact:actionData xml:id="d3">
      <inkml:trace xmlns:inkml="http://www.w3.org/2003/InkML" xml:id="stk3" contextRef="#ctx0" brushRef="#br0">19844 5309 0,'0'36'107,"0"-1"-99,0-17-2,0 34 4,0 1-4,0 0 5,0 0-5,35 35 5,-35-17-6,0 17 4,0-35-2,0 159 21,0 17 6,0-176-20,0 35-12,0 36 4,0-36 4,0 71 7,0 17-1,0 71 2,0-88-2,18-71-14,-18-18 15,0 1-2,0 52-12,0-70 3,18-17 6,-18 87 3,0-17 1,17 17-3,-17-34 5,0-1-3,0 0 6,0 18-7,0 17-10,0-87 8,0 52 4,0-18 1,0-17-1,0 18 1,18-54 1,-18 54-3,18 17 3,-18-17-3,0 17-14,17-53 7,-17 0 16,0 18-23,18-17 15,-18-1 1,0-17 0,0-1 2,0 1-5,0-1-13,0 1 8,17-18 80,1 18-19,35-1-57,-35-17-12,158 18 16,53 17 0,-35 18 0,-35-18-1,-18-17 1,-17 0 6,-71-18-5,-36 0-10,1 0 8,0 0-15,-1-18 20,1 0-7,-1 1 2,19-1 7,-36 1-8,17-1-3,1 0-5,-18 1 43,0-1-39,18-70 5,-18-36 2,0 54-3,0-89-14,0 89 5,0-36 2,0-88 12,0-53-6,0 70 5,0 71-4,0-17-10,0 52-3,0-34 1,0 16 5,0-16 8,0 34-2,0-35-11,0 18-2,0 0 4,0 0 4,0-89 9,0-52-1,0 53-2,-36-124 2,19 88 1,-1 36-3,0 17 1,-34-35 2,34 70-2,0 19 0,18 16 0,-35-34 0,17 52 3,1 1-2,17 52-2,-18 0-13,18 1-1,-18 17 57,18-18 68,-17 1-120,-18-1 6,17 18-1,0 0-9,-17-18 3,0 1 8,-71-1 2,0 0 0,35 18 4,-17 0-3,18 0 3,-18 36-3,-1-19 1,-34 36-3,35-35 2,17 17 3,53-35-4</inkml:trace>
    </iact:actionData>
  </iact:action>
  <iact:action type="add" startTime="35813">
    <iact:property name="dataType"/>
    <iact:actionData xml:id="d4">
      <inkml:trace xmlns:inkml="http://www.w3.org/2003/InkML" xml:id="stk4" contextRef="#ctx0" brushRef="#br0">19985 8837 0,'18'0'77,"-1"0"-52,1 0-16,0 0 7,-1 0-12,1 0 1,0 0 4,-1 0-4,1 0 9,0 0 13,70 0 5,-35 0-14,35 0 0,0 0-2,-53 0-10,18 0 4,71 18 9,17-1 1,-71 1-10,1-18-5,-53 0 2</inkml:trace>
    </iact:actionData>
  </iact:action>
  <iact:action type="add" startTime="37932">
    <iact:property name="dataType"/>
    <iact:actionData xml:id="d5">
      <inkml:trace xmlns:inkml="http://www.w3.org/2003/InkML" xml:id="stk5" contextRef="#ctx0" brushRef="#br0">19879 7973 0,'18'0'23,"53"0"-15,-19 0 2,37 17-5,-36-17 3,-1 0 0,-34 0-2,35 0 6,18 0-8,52 0 20,-52 36 9,140-36-28,-158 0 3,0 0-6,-18 0 5,18 0 5,18-18 4,-53 18 2,-1 0-3</inkml:trace>
    </iact:actionData>
  </iact:action>
  <iact:action type="add" startTime="39505">
    <iact:property name="dataType"/>
    <iact:actionData xml:id="d6">
      <inkml:trace xmlns:inkml="http://www.w3.org/2003/InkML" xml:id="stk6" contextRef="#ctx0" brushRef="#br0">19527 12365 0,'0'35'67,"0"0"-62,0 1 3,0 17 27,0 88-34,-18 17 33,0-105-18,18-17-1,0-19-13,0 19 7,0-1-2,0 18 18,0-36-14,0 19-6,0-1 0,0-17 10,0 17-7,0 0 8,0-17-2,0-1 36,18-17 27,17 0-66,36 0-5,-1 0 6,89 0 5,-18 0-3,-17 0 1,-1 0 1,-70 0 0,-35 0 0,-1-17 2,1 17-1,35 0-13,-35 0 4,-1-18 6,1 18-7,35 0 10,-36-35 0,19 0 0,-1 17-1,-35 0 6,18 18-12,-18-17-4,0-1 0,0 0 2,0-52 8,0-18-1,0-1 2,0 19-1,-18-1 2,18 54-5,0-1-12,0 0 0,0 1 17,-18 17-2,18-35 1,-17 17 0,17 0-2,0 1 5,-18 17 47,18-18-53,0 0 18,-18 18 31,-17 0-58,-35-17 12,-19-1 0,-69 0-1,-1-17 1,18 0 4,53 35-10,35 0-4,17 0-2,1-18-2,17 18 1,1 0 2,-1 0 5,1 0 12</inkml:trace>
    </iact:actionData>
  </iact:action>
  <iact:action type="add" startTime="42065">
    <iact:property name="dataType"/>
    <iact:actionData xml:id="d7">
      <inkml:trace xmlns:inkml="http://www.w3.org/2003/InkML" xml:id="stk7" contextRef="#ctx0" brushRef="#br0">20038 12823 0,'-18'0'125,"1"0"-106,-18 0-13,17 0 4,0 18-2,-17-18 1,35 18 2,-18-18-4,18 17 0,-17-17 30,17 18-36,-36 17 32,36-17-17,0 0 3,0-1-3,0 1 16,0 0-16,18-1-15,0-17 16,-1 18 0,1-18 41,0 0-50,-1 0-4,1 0 10,17-18 1,-17 18 2,-18-17-16,17 17 15,-17-18 18,18 0-5,-18 1 50,0-1-69,0 0 6,0-17 0,0 0 4,0 17-8,0 0 8,-18 18-8,18-17-10,0 34 102,18 1-90,-18 0-12,0-1 12,0 19 2,18-1-15,-18 18 6,0-35 16,0-1-22,0 1 16,17-1 1</inkml:trace>
    </iact:actionData>
  </iact:action>
  <iact:action type="add" startTime="43878">
    <iact:property name="dataType"/>
    <iact:actionData xml:id="d8">
      <inkml:trace xmlns:inkml="http://www.w3.org/2003/InkML" xml:id="stk8" contextRef="#ctx0" brushRef="#br0">19632 11395 0,'0'35'14,"0"0"-6,0-17 1,0 17-2,0 0 4,0 36-7,0-53 6,0 17-3,0 36 3,0-19 21,-17 107-28,-1 35 28,18-159-8,-17 18-16,17-35-4,0 0 13,0-1-2,-18 19-12,18-19-1,0 1 13,0-1-4,0 1-2,-18 17 8,18-17 6,0 0 81,0-1-62,0-34 6,0-36-41,18-35 9,0 17 1,-18-35 2,0 36-2,0-1 0,0 1 1,0 34 1,0 19-4,0-1-10,0 0 10,0-17 4,0 17-3,0-17 8,0 18-11,17-36 4,-17 35-12,0 0 8,18 1 5,-18-36 0,17 35-3,-17 0-10,18-17-3,0 35 10,-18-17 8,0-1 30,35 18-35,0-18-6,36 1 8,52-1 0,-35 18-2,18 0 3,-53 0 0,0 0-2,-35 0 3,70 0 1,-53 0-5,1 0 2,-1 0-10,-18 0 0,1 0 1,53 0 15,-71 18-15,17-18-3,1 0 14,-18 17 44,18 1-13,-1 0-34,-17 17-8,18 0 9,-1 18-2,1 35 3,-18-52-2,0 16-13,0 37 5,0-54 2,0 18 6,0 35 3,0-17 1,0-54-4,0 54 1,0-18 5,0-36-6,0 19-12,-18-1 1,18 0 4,0 18 7,-17 0 2,-1 0 1,18 0 0,0-18-3,0-53 82,0 1-90,-17-18 3</inkml:trace>
    </iact:actionData>
  </iact:action>
  <iact:action type="add" startTime="46163">
    <iact:property name="dataType"/>
    <iact:actionData xml:id="d9">
      <inkml:trace xmlns:inkml="http://www.w3.org/2003/InkML" xml:id="stk9" contextRef="#ctx0" brushRef="#br0">20091 11518 0,'0'18'38,"0"158"-36,0-17 30,0-88-15,0-1 0,0-52-2,0 35-14,0-18 15,0-17-15,0 34 16,0-34 0,0 17-1,0 1 1,0-89 75,0 0-84,18 0-1,-1-18 2,36-17 8,-53 53 1,0 17 1,18 1-16,-18-1 23,17 18 41,19 18-63,-19 17 12,19-17-3,17 52-11,-36-52 6,19-1-1,-19 19 13,1-19 32,-18 1-39,17-18-9,-17 18 11,0-1-2,0 1 34,0-1-29,0 1-11,0 0 5,0-1 8,0 19-8,-17-19-8,-1 1-1,1 17 4,-1-17 7,0-1-8,1 19 11,-1-19-1,0-17 172,1 0-38,-1 0-106,0 0-34,1 0 1,-1 0-1,0-17-2,1 17 9,-1-18 0,1 18 16,-19-18-15,36 1 1,-70-18-15,34 17-2,1 0 5,18 18 11,-1 0-2,0-17-15,1 17 4</inkml:trace>
    </iact:actionData>
  </iact:action>
  <iact:action type="add" startTime="51632">
    <iact:property name="dataType"/>
    <iact:actionData xml:id="d10">
      <inkml:trace xmlns:inkml="http://www.w3.org/2003/InkML" xml:id="stk10" contextRef="#ctx0" brushRef="#br0">20691 13035 0,'35'-17'123,"0"-1"-116,-17 0-1,17 1 29,18-19-34,-35 1 32,-18 17-17,17 18 1,1-35 0,0 17 1,-1-34-2,1 16 0,0 1 2,-18 0 0,0 17-5,0 0-10,0 1-2,0-1 5,0 1 4,0-19 5,0 19 4,0-1 2,0 0-7,0 1 1,0-1-1,0 0 4,0 1 30,0-1-47,-18 18 29,18-18-14,-18 18-1,18-17-7,-17-1 8,-1 1-2,-3986-1 2,7990 0 1,-4003 1 0,-1-1 5,18 0 16,-17 18-15,-1 0-7,0-17 18</inkml:trace>
    </iact:actionData>
  </iact:action>
  <iact:action type="add" startTime="56809">
    <iact:property name="dataType"/>
    <iact:actionData xml:id="d11">
      <inkml:trace xmlns:inkml="http://www.w3.org/2003/InkML" xml:id="stk11" contextRef="#ctx0" brushRef="#br0">19580 10813 0,'0'17'170,"0"1"-162,0 52-1,0-17 3,0-17-4,0 87 21,0 18 13,0-105-25,0-19-10,0 1-1,0 17 0,0-17 4,0-1 15,0 1-22,0 0 15,0-1 67,0 1-50,0 0 8,0-71 53,0 17-79,0 19-14,0-71 19,0 70-6,0-17-6,-18-1-4,18-34-1,-35 17 4,35 18 3,0-1 5,-18 1-12,18-18 14,0-70-12,0 105 0,0 0 4,0-70 6,53 35 1,-35 18 0,-1 17-1,18-17-14,18 35 16,36-35 4,-54 35-5,18 0 0,-18 0 0,-17 0 4,-1 0-4,19 0 45,-1 0-60,35 0 17,-17 35-4,18-17 3,17 17 0,36 36 5,-107-71-11,36 17-8,-35-17-1,52 18 3,-34-18 3,34 17 11,1 1-3,-36-18 4,18 0-11,-18 18-8,-17-18 15,35 0-12,0 17 16,-18-17-5,-17 18-1,-18 0 126,-18 35-130,0-18-3,-17-18 1,17 19 8,18-1 1,-17 0-1,-1-17 3,0 35-1,1-18-2,17-17-1,-18 35 0,1 0 2,17-18 3,0 0 0,0 0-11,0-17-5,0 17-1,0-17 11,0 0 19</inkml:trace>
    </iact:actionData>
  </iact:action>
  <iact:action type="add" startTime="63421">
    <iact:property name="dataType"/>
    <iact:actionData xml:id="d12">
      <inkml:trace xmlns:inkml="http://www.w3.org/2003/InkML" xml:id="stk12" contextRef="#ctx0" brushRef="#br0">20303 10954 0,'0'-18'24,"-18"18"5,0 0-7,1-18 3,-19 18 13,19 0-22,-1 0 29,1 0-44,-36 0 17,17 0-3,1 0 3,17 0-1,1 0 31,17 36 58,0-19-96,0 19 8,0-1-17,0-17 15,0-1 1,17 1-1,1-18 41,-18 17-53,18-17 4,-18 18 9,17-18-3,-17 18 20,18-18-33,0 17 14,-1-17 2,1 0 0,0 18-13,-1-18 22,1 0 11</inkml:trace>
    </iact:actionData>
  </iact:action>
  <iact:action type="add" startTime="71470">
    <iact:property name="dataType"/>
    <iact:actionData xml:id="d13">
      <inkml:trace xmlns:inkml="http://www.w3.org/2003/InkML" xml:id="stk13" contextRef="#ctx0" brushRef="#br0">20585 11959 0,'18'0'91,"-1"0"-74,1 0-2,-1 0-4,1 0-6,0 0 12,-1 18 2,1-18-8,0 17 9,35 1 13,35 17-11,-53-35-7,0 18 0,-35 0-1,18-1 3,0-17-1,-1 18 3,-17 0-6,18-18-11,-18 17 0,35 1 12,-35-1 3,18 1 1,-1 17 6,-17-17-14,0 0-5,0-1 8,18 19 3,-18-1-3,0-18-10,0 1-2,0 0 22,0-1-13,0 1 12,0 0 15,0-1-29,0 1 6,0 0 1,-18-1-13,1 19 14,17-1-1,0-18-12,-18-17-2,18 18 5,-17 0 1,-1-1 10,0 1 1,1 0-2,-1-1 1,0 1 15,1-18-15,-19 18-1,1-1 0,18 1 18,-1-18-33,0 17 16,1-17 0,-1 18-1,0-18-14,1 0 22,-1 18-8,0-18-4,-35 17 2,36 1 2,-1 0 19,1-18 89,-1 0-97,0 0-4,1 0 16</inkml:trace>
    </iact:actionData>
  </iact:action>
  <iact:action type="add" startTime="74010">
    <iact:property name="dataType"/>
    <iact:actionData xml:id="d14">
      <inkml:trace xmlns:inkml="http://www.w3.org/2003/InkML" xml:id="stk14" contextRef="#ctx0" brushRef="#br0">20514 10777 0,'0'-17'40,"-35"-1"-24,0 0 24,-18-17-39,35 18 36,-105-19-35,105 19 14,0 17-5,-17-18-9,18 0 12,-19 18 5,-34-17-2,52 17-1,0 0 1,1 0 2,-18 17-2,-1 1-2,36 0 4,-35-1-7,17 1 5,-17 35 0,-18-18-1,18 36 1,17-71-2,18 17-14,0 1 0,0 17 16,-17 18-1,-1-18-1,18 1 2,0-19 16,0 1-29,0 17 10,0 18 2,18-18 1,-1 1 0,1-1-2,17 18-14,0 17 16,-17-17 1,17-17 4,-17-19-13,0 1-2,-1 17-5,1-17 1,-18-1 19,18 19-21,-1-36 16,1 17-2,-1-17 15,-17 18-23,18-18 7,0 18 2,17-1 1,18 1 0,-18-18-1,18 18-15,-18-18 14,-35 17-13,71-17 15,0 0 1,-1 0-4,1-17 10,-54-1-13,1 18-7,17-35 15,-17 17-9,-1 0 5,1 1 4,17-1-5,-35-35 3,18 18 0,0 0 1,-18 17-17,0-17 6,0-1 16,0-16-21,0-1 15,0-18-2,-18-17 2,-17 0 4,17 70-2,0 18-4,1-35-12,17 17-1,-18 0 6,1 1 23,-1 17-30,0 0 30,1 0-30,17-18 16,-36 1 0,19 17 0,-1 0 0</inkml:trace>
    </iact:actionData>
  </iact:action>
  <iact:action type="add" startTime="76324">
    <iact:property name="dataType"/>
    <iact:actionData xml:id="d15">
      <inkml:trace xmlns:inkml="http://www.w3.org/2003/InkML" xml:id="stk15" contextRef="#ctx0" brushRef="#br0">20867 11236 0,'18'0'21,"-1"0"3,1 0 66,0 0-69,17 0-11,212-53 24,-159 53-19,18 0 4,-71-18-7,-17 18 7,-1 0-16,1 0 2,0 0 10,-1 0-5,1 0 7,17 0-1,1 0 1,-1 0 2,-17 0-4,17 0-13,-18 18 14,1-18-9,0 0 41,-18 18 139,17-18-145,1 0-23,0 0-18,70 17 18,-35 1-2,-36 0-2,1-18 4,0 0-18,-18 17 53,17-17-43,-17 18-6,18 0 5,0 70 8,35 106-4,-18-35 4,-18 35-2,1 17 9,-18-123-14,0-17 2,18 70-11,-18-70 12,0 17-13,0 53 17,0-35-2,0 0 2,0-36-2,0-52 0,0-1-1</inkml:trace>
    </iact:actionData>
  </iact:action>
  <iact:action type="add" startTime="77881">
    <iact:property name="dataType"/>
    <iact:actionData xml:id="d16">
      <inkml:trace xmlns:inkml="http://www.w3.org/2003/InkML" xml:id="stk16" contextRef="#ctx0" brushRef="#br0">21626 12771 0,'17'0'2,"1"0"5,0 17 0,-1 1 10,18 17 3,18 0 12,0 1-13,-35-19-3,17 19-13,-17-19 6,-1-17 4,1 18 3,0-18-7,-1 0-7,19 18 1,-19-18 9,36 0 4,0 0-15,18 0 16,-18 0-3,0 0-11,-18 0-2,0 0 13,-17-18-13,52-35 15,1-35 0,-1-53 7,-34 70-13,-1 1-6,-17 34 2,-1 1-2,-17 17 1,0 1 13</inkml:trace>
    </iact:actionData>
  </iact:action>
  <iact:action type="add" startTime="81165">
    <iact:property name="dataType"/>
    <iact:actionData xml:id="d17">
      <inkml:trace xmlns:inkml="http://www.w3.org/2003/InkML" xml:id="stk17" contextRef="#ctx0" brushRef="#br0">13653 7638 0,'0'-18'13,"17"18"10,19 0 16,140 0-38,36 0 17,-18 0-3,70 53 2,-70 0 0,36-18-1,-72-17 1,-69-1 3,-19 19-8,-17-19-9,18 19 2,-36-19 6,88 19 5,-17-1 8,-17-18-12,-1 1-8,18 17 2,-1 1 13,-34-19-17,17 36 15,-70-35 1,-1 17 2,1-17-6,0 52 1,-1 54 2,-17 17-2,0-71-13,0-17 5,0 18 1,0-1 9,-17-17-2,-1-17-14,0 34 8,1-35 4,-19-17 3,19 0 1,-1-1-4,-17 1-8,0 0-2,-36-18-1,18 0 19,-53 17-20,-476-52 16,512 17-1,-213-17 0,-52-35-15,247 52 4,-71-35 6,-140-53 6,52-17-2,17 34 3,54 19-1,17-1 15,124 54-31,-71-1 0,0 0 14,53 1-12,-35-1 13,53 18 0,0-17 0,17 17 3,18-18 12,-18 18 1,18-18-31,0-35 15,-17-17 2,17 35-3,0 17-12,0-35 13,0 0-1,53 0 3,-18 53-3,53-17-12,-35-1-2,35 18 10,-17-18-9,193 18 16,-70 0 3,-88 0-10,70 0-6,-70 0-2,-53 0 4,35 0 11,-17 0-14,0 0 10,17 0-10,-53 0 2,-17 0 0,-1 0 11</inkml:trace>
    </iact:actionData>
  </iact:action>
  <iact:action type="add" startTime="83366">
    <iact:property name="dataType"/>
    <iact:actionData xml:id="d18">
      <inkml:trace xmlns:inkml="http://www.w3.org/2003/InkML" xml:id="stk18" contextRef="#ctx0" brushRef="#br0">12983 8237 0,'-18'0'79,"-17"0"-68,-36 36-8,-17-36 5,-18 0 3,35 0-5,-70 0 3,0 0-4,-35 0 8,70 0 15,-476 17-27,-388-17 33,564 36-18,300-36-14,-70 17 17,52-17-6,1 18-10,88-18 5,-1 17 0,19-17 11,-1 0-5</inkml:trace>
    </iact:actionData>
  </iact:action>
  <iact:action type="add" startTime="84167">
    <iact:property name="dataType"/>
    <iact:actionData xml:id="d19">
      <inkml:trace xmlns:inkml="http://www.w3.org/2003/InkML" xml:id="stk19" contextRef="#ctx0" brushRef="#br0">9649 8026 0,'-35'35'52,"-107"71"-26,125-71-8,-36 18-2,0 0 1,18 0 0,17-53-1,18 17-1,0 1-5,0 0 23,0-1-20,0 1-2,0 0 14,18-18-16,-18 17-4,17-17-2,1 36 3,17-19 12,1 18-15,-1-17 11,106 53-13,-53-36 6,36 18 9,140 53-3,-87-71 3,-72-17 0,-69-1 1</inkml:trace>
    </iact:actionData>
  </iact:action>
</iact:actions>
</file>

<file path=ppt/ink/inkAction8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20-04-17T10:10:09.975"/>
    </inkml:context>
    <inkml:brush xml:id="br0">
      <inkml:brushProperty name="width" value="0.05292" units="cm"/>
      <inkml:brushProperty name="height" value="0.05292" units="cm"/>
    </inkml:brush>
  </inkml:definitions>
  <iact:action type="add" startTime="56636">
    <iact:property name="dataType"/>
    <iact:actionData xml:id="d0">
      <inkml:trace xmlns:inkml="http://www.w3.org/2003/InkML" xml:id="stk0" contextRef="#ctx0" brushRef="#br0">10866 14746 0,'35'0'395,"36"0"-383,-18 0-9,17 0 1,36 0 7,-18 0-7,-35 0 3,18 0 1,17 0 0,-53 0-2,18 0-1,0 0 2,-18 0 2,-17 0-1,0 0-3,17 0 6,-18 0-6,1 0 3,0 0 5,-1 0 0,19 0 1,-19 0-8,1 0 3,-18-18 20,18 18-15,-1 0 13,1 0-12,0 0 42,-1 0-12,1 0 25</inkml:trace>
    </iact:actionData>
  </iact:action>
  <iact:action type="add" startTime="59033">
    <iact:property name="dataType"/>
    <iact:actionData xml:id="d1">
      <inkml:trace xmlns:inkml="http://www.w3.org/2003/InkML" xml:id="stk1" contextRef="#ctx0" brushRef="#br0">11748 14446 0,'17'0'434,"-17"18"-406,18-18-16,0 18 24,-1-18-21,-17 17 17,36 1 6,-36-1-25,17 1 0,19 0 8,-19 17-5,1-17-11,0-18 2,-1 35 14,1-17 11,-1-1-10,1-17-9,-18 18 23,18-1 10,-1 1 6,-17 0-3,18-18-15,-18 17 53,0 1-26,0 0-8,0-1-21,-18-17 16,1 18-10,-1 0-5,0-18-4,1 0 27,17 17 31,-18 1-39,1-18 1,-1 0 73</inkml:trace>
    </iact:actionData>
  </iact:action>
</iact:action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9350" y="692150"/>
            <a:ext cx="4559300" cy="3416300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2051" name="Rectangle 3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/>
        </p:spPr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 alt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ChangeArrowheads="1"/>
          </p:cNvSpPr>
          <p:nvPr/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507" name="Rectangle 3"/>
          <p:cNvSpPr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 anchor="b"/>
          <a:lstStyle/>
          <a:p>
            <a:pPr algn="r"/>
            <a:r>
              <a:rPr lang="en-US" altLang="en-US" sz="1200"/>
              <a:t>9</a:t>
            </a:r>
          </a:p>
        </p:txBody>
      </p:sp>
      <p:sp>
        <p:nvSpPr>
          <p:cNvPr id="21508" name="Rectangle 4"/>
          <p:cNvSpPr>
            <a:spLocks noChangeArrowheads="1"/>
          </p:cNvSpPr>
          <p:nvPr/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509" name="Rectangle 5"/>
          <p:cNvSpPr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510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 cap="flat"/>
        </p:spPr>
      </p:sp>
      <p:sp>
        <p:nvSpPr>
          <p:cNvPr id="21511" name="Rectangle 7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en-GB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ChangeArrowheads="1"/>
          </p:cNvSpPr>
          <p:nvPr/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555" name="Rectangle 3"/>
          <p:cNvSpPr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 anchor="b"/>
          <a:lstStyle/>
          <a:p>
            <a:pPr algn="r"/>
            <a:r>
              <a:rPr lang="en-US" altLang="en-US" sz="1200"/>
              <a:t>10</a:t>
            </a:r>
          </a:p>
        </p:txBody>
      </p:sp>
      <p:sp>
        <p:nvSpPr>
          <p:cNvPr id="23556" name="Rectangle 4"/>
          <p:cNvSpPr>
            <a:spLocks noChangeArrowheads="1"/>
          </p:cNvSpPr>
          <p:nvPr/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557" name="Rectangle 5"/>
          <p:cNvSpPr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558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 cap="flat"/>
        </p:spPr>
      </p:sp>
      <p:sp>
        <p:nvSpPr>
          <p:cNvPr id="23559" name="Rectangle 7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en-GB" altLang="en-US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ChangeArrowheads="1"/>
          </p:cNvSpPr>
          <p:nvPr/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603" name="Rectangle 3"/>
          <p:cNvSpPr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 anchor="b"/>
          <a:lstStyle/>
          <a:p>
            <a:pPr algn="r"/>
            <a:r>
              <a:rPr lang="en-US" altLang="en-US" sz="1200"/>
              <a:t>11</a:t>
            </a:r>
          </a:p>
        </p:txBody>
      </p:sp>
      <p:sp>
        <p:nvSpPr>
          <p:cNvPr id="25604" name="Rectangle 4"/>
          <p:cNvSpPr>
            <a:spLocks noChangeArrowheads="1"/>
          </p:cNvSpPr>
          <p:nvPr/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605" name="Rectangle 5"/>
          <p:cNvSpPr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606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 cap="flat"/>
        </p:spPr>
      </p:sp>
      <p:sp>
        <p:nvSpPr>
          <p:cNvPr id="25607" name="Rectangle 7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en-GB" altLang="en-US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ChangeArrowheads="1"/>
          </p:cNvSpPr>
          <p:nvPr/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651" name="Rectangle 3"/>
          <p:cNvSpPr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 anchor="b"/>
          <a:lstStyle/>
          <a:p>
            <a:pPr algn="r"/>
            <a:r>
              <a:rPr lang="en-US" altLang="en-US" sz="1200"/>
              <a:t>12</a:t>
            </a:r>
          </a:p>
        </p:txBody>
      </p:sp>
      <p:sp>
        <p:nvSpPr>
          <p:cNvPr id="27652" name="Rectangle 4"/>
          <p:cNvSpPr>
            <a:spLocks noChangeArrowheads="1"/>
          </p:cNvSpPr>
          <p:nvPr/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653" name="Rectangle 5"/>
          <p:cNvSpPr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654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 cap="flat"/>
        </p:spPr>
      </p:sp>
      <p:sp>
        <p:nvSpPr>
          <p:cNvPr id="27655" name="Rectangle 7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r>
              <a:rPr lang="en-US" altLang="en-US" dirty="0"/>
              <a:t>The design of an instruction set is very complex because it affects so many aspects of the computer system. </a:t>
            </a:r>
          </a:p>
          <a:p>
            <a:r>
              <a:rPr lang="en-US" altLang="en-US" dirty="0"/>
              <a:t>The instruction set defines many of the functions performed by the processor and thus has a significant effect on the implementation of the processor. The instruction set is the programmer’s means of controlling the processor. </a:t>
            </a:r>
          </a:p>
          <a:p>
            <a:r>
              <a:rPr lang="en-US" altLang="en-US" dirty="0"/>
              <a:t>Thus, programmer requirements must be considered in designing the instruction set.</a:t>
            </a:r>
          </a:p>
          <a:p>
            <a:endParaRPr lang="en-GB" altLang="en-US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ChangeArrowheads="1"/>
          </p:cNvSpPr>
          <p:nvPr/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699" name="Rectangle 3"/>
          <p:cNvSpPr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 anchor="b"/>
          <a:lstStyle/>
          <a:p>
            <a:pPr algn="r"/>
            <a:r>
              <a:rPr lang="en-US" altLang="en-US" sz="1200"/>
              <a:t>13</a:t>
            </a:r>
          </a:p>
        </p:txBody>
      </p:sp>
      <p:sp>
        <p:nvSpPr>
          <p:cNvPr id="29700" name="Rectangle 4"/>
          <p:cNvSpPr>
            <a:spLocks noChangeArrowheads="1"/>
          </p:cNvSpPr>
          <p:nvPr/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701" name="Rectangle 5"/>
          <p:cNvSpPr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702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 cap="flat"/>
        </p:spPr>
      </p:sp>
      <p:sp>
        <p:nvSpPr>
          <p:cNvPr id="29703" name="Rectangle 7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en-GB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ChangeArrowheads="1"/>
          </p:cNvSpPr>
          <p:nvPr/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171" name="Rectangle 3"/>
          <p:cNvSpPr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 anchor="b"/>
          <a:lstStyle/>
          <a:p>
            <a:pPr algn="r"/>
            <a:r>
              <a:rPr lang="en-US" altLang="en-US" sz="1200"/>
              <a:t>2</a:t>
            </a:r>
          </a:p>
        </p:txBody>
      </p:sp>
      <p:sp>
        <p:nvSpPr>
          <p:cNvPr id="7172" name="Rectangle 4"/>
          <p:cNvSpPr>
            <a:spLocks noChangeArrowheads="1"/>
          </p:cNvSpPr>
          <p:nvPr/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173" name="Rectangle 5"/>
          <p:cNvSpPr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174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 cap="flat"/>
        </p:spPr>
      </p:sp>
      <p:sp>
        <p:nvSpPr>
          <p:cNvPr id="7175" name="Rectangle 7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en-GB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ChangeArrowheads="1"/>
          </p:cNvSpPr>
          <p:nvPr/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219" name="Rectangle 3"/>
          <p:cNvSpPr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 anchor="b"/>
          <a:lstStyle/>
          <a:p>
            <a:pPr algn="r"/>
            <a:r>
              <a:rPr lang="en-US" altLang="en-US" sz="1200"/>
              <a:t>3</a:t>
            </a:r>
          </a:p>
        </p:txBody>
      </p:sp>
      <p:sp>
        <p:nvSpPr>
          <p:cNvPr id="9220" name="Rectangle 4"/>
          <p:cNvSpPr>
            <a:spLocks noChangeArrowheads="1"/>
          </p:cNvSpPr>
          <p:nvPr/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221" name="Rectangle 5"/>
          <p:cNvSpPr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222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 cap="flat"/>
        </p:spPr>
      </p:sp>
      <p:sp>
        <p:nvSpPr>
          <p:cNvPr id="9223" name="Rectangle 7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en-GB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ChangeArrowheads="1"/>
          </p:cNvSpPr>
          <p:nvPr/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67" name="Rectangle 3"/>
          <p:cNvSpPr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 anchor="b"/>
          <a:lstStyle/>
          <a:p>
            <a:pPr algn="r"/>
            <a:r>
              <a:rPr lang="en-US" altLang="en-US" sz="1200"/>
              <a:t>4</a:t>
            </a:r>
          </a:p>
        </p:txBody>
      </p:sp>
      <p:sp>
        <p:nvSpPr>
          <p:cNvPr id="11268" name="Rectangle 4"/>
          <p:cNvSpPr>
            <a:spLocks noChangeArrowheads="1"/>
          </p:cNvSpPr>
          <p:nvPr/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69" name="Rectangle 5"/>
          <p:cNvSpPr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70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 cap="flat"/>
        </p:spPr>
      </p:sp>
      <p:sp>
        <p:nvSpPr>
          <p:cNvPr id="11271" name="Rectangle 7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en-GB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ChangeArrowheads="1"/>
          </p:cNvSpPr>
          <p:nvPr/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315" name="Rectangle 3"/>
          <p:cNvSpPr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 anchor="b"/>
          <a:lstStyle/>
          <a:p>
            <a:pPr algn="r"/>
            <a:r>
              <a:rPr lang="en-US" altLang="en-US" sz="1200"/>
              <a:t>5</a:t>
            </a:r>
          </a:p>
        </p:txBody>
      </p:sp>
      <p:sp>
        <p:nvSpPr>
          <p:cNvPr id="13316" name="Rectangle 4"/>
          <p:cNvSpPr>
            <a:spLocks noChangeArrowheads="1"/>
          </p:cNvSpPr>
          <p:nvPr/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317" name="Rectangle 5"/>
          <p:cNvSpPr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318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 cap="flat"/>
        </p:spPr>
      </p:sp>
      <p:sp>
        <p:nvSpPr>
          <p:cNvPr id="13319" name="Rectangle 7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en-GB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50938" y="692150"/>
            <a:ext cx="4556125" cy="34163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88627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ChangeArrowheads="1"/>
          </p:cNvSpPr>
          <p:nvPr/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363" name="Rectangle 3"/>
          <p:cNvSpPr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 anchor="b"/>
          <a:lstStyle/>
          <a:p>
            <a:pPr algn="r"/>
            <a:r>
              <a:rPr lang="en-US" altLang="en-US" sz="1200"/>
              <a:t>6</a:t>
            </a:r>
          </a:p>
        </p:txBody>
      </p:sp>
      <p:sp>
        <p:nvSpPr>
          <p:cNvPr id="15364" name="Rectangle 4"/>
          <p:cNvSpPr>
            <a:spLocks noChangeArrowheads="1"/>
          </p:cNvSpPr>
          <p:nvPr/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365" name="Rectangle 5"/>
          <p:cNvSpPr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366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 cap="flat"/>
        </p:spPr>
      </p:sp>
      <p:sp>
        <p:nvSpPr>
          <p:cNvPr id="15367" name="Rectangle 7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en-GB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ChangeArrowheads="1"/>
          </p:cNvSpPr>
          <p:nvPr/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411" name="Rectangle 3"/>
          <p:cNvSpPr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 anchor="b"/>
          <a:lstStyle/>
          <a:p>
            <a:pPr algn="r"/>
            <a:r>
              <a:rPr lang="en-US" altLang="en-US" sz="1200"/>
              <a:t>7</a:t>
            </a:r>
          </a:p>
        </p:txBody>
      </p:sp>
      <p:sp>
        <p:nvSpPr>
          <p:cNvPr id="17412" name="Rectangle 4"/>
          <p:cNvSpPr>
            <a:spLocks noChangeArrowheads="1"/>
          </p:cNvSpPr>
          <p:nvPr/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413" name="Rectangle 5"/>
          <p:cNvSpPr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414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 cap="flat"/>
        </p:spPr>
      </p:sp>
      <p:sp>
        <p:nvSpPr>
          <p:cNvPr id="17415" name="Rectangle 7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en-GB" alt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ChangeArrowheads="1"/>
          </p:cNvSpPr>
          <p:nvPr/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459" name="Rectangle 3"/>
          <p:cNvSpPr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 anchor="b"/>
          <a:lstStyle/>
          <a:p>
            <a:pPr algn="r"/>
            <a:r>
              <a:rPr lang="en-US" altLang="en-US" sz="1200"/>
              <a:t>8</a:t>
            </a:r>
          </a:p>
        </p:txBody>
      </p:sp>
      <p:sp>
        <p:nvSpPr>
          <p:cNvPr id="19460" name="Rectangle 4"/>
          <p:cNvSpPr>
            <a:spLocks noChangeArrowheads="1"/>
          </p:cNvSpPr>
          <p:nvPr/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461" name="Rectangle 5"/>
          <p:cNvSpPr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462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 cap="flat"/>
        </p:spPr>
      </p:sp>
      <p:sp>
        <p:nvSpPr>
          <p:cNvPr id="19463" name="Rectangle 7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en-GB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6" title="Page Number Shape"/>
          <p:cNvSpPr/>
          <p:nvPr/>
        </p:nvSpPr>
        <p:spPr bwMode="auto">
          <a:xfrm>
            <a:off x="8736012" y="118920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6685" y="1143294"/>
            <a:ext cx="5275772" cy="4268965"/>
          </a:xfrm>
        </p:spPr>
        <p:txBody>
          <a:bodyPr anchor="t">
            <a:normAutofit/>
          </a:bodyPr>
          <a:lstStyle>
            <a:lvl1pPr algn="l">
              <a:lnSpc>
                <a:spcPct val="85000"/>
              </a:lnSpc>
              <a:defRPr sz="58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6685" y="5537926"/>
            <a:ext cx="5275772" cy="706355"/>
          </a:xfrm>
        </p:spPr>
        <p:txBody>
          <a:bodyPr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sz="1800" b="0" i="1" baseline="0">
                <a:solidFill>
                  <a:schemeClr val="tx2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16685" y="6314441"/>
            <a:ext cx="1197467" cy="365125"/>
          </a:xfrm>
        </p:spPr>
        <p:txBody>
          <a:bodyPr/>
          <a:lstStyle>
            <a:lvl1pPr algn="l">
              <a:defRPr sz="900">
                <a:solidFill>
                  <a:schemeClr val="tx2"/>
                </a:solidFill>
              </a:defRPr>
            </a:lvl1pPr>
          </a:lstStyle>
          <a:p>
            <a:endParaRPr lang="en-GB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50444" y="6314441"/>
            <a:ext cx="3842012" cy="365125"/>
          </a:xfrm>
        </p:spPr>
        <p:txBody>
          <a:bodyPr/>
          <a:lstStyle>
            <a:lvl1pPr algn="l">
              <a:defRPr b="0">
                <a:solidFill>
                  <a:schemeClr val="tx2"/>
                </a:solidFill>
              </a:defRPr>
            </a:lvl1pPr>
          </a:lstStyle>
          <a:p>
            <a:endParaRPr lang="en-GB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6012" y="1416217"/>
            <a:ext cx="407987" cy="365125"/>
          </a:xfrm>
        </p:spPr>
        <p:txBody>
          <a:bodyPr/>
          <a:lstStyle>
            <a:lvl1pPr algn="r">
              <a:defRPr>
                <a:solidFill>
                  <a:schemeClr val="accent1"/>
                </a:solidFill>
              </a:defRPr>
            </a:lvl1pPr>
          </a:lstStyle>
          <a:p>
            <a:fld id="{22C24697-BF48-4A80-8444-C086273F049A}" type="slidenum">
              <a:rPr lang="en-GB" altLang="en-US" smtClean="0"/>
              <a:pPr/>
              <a:t>‹#›</a:t>
            </a:fld>
            <a:endParaRPr lang="en-GB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580391" y="1257300"/>
            <a:ext cx="0" cy="5600700"/>
          </a:xfrm>
          <a:prstGeom prst="line">
            <a:avLst/>
          </a:prstGeom>
          <a:ln w="254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580391" y="1257300"/>
            <a:ext cx="0" cy="560070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95691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792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86200" y="640080"/>
            <a:ext cx="4686299" cy="5584142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395FF9-8384-4AE8-B6DD-231DCB857778}" type="datetimeFigureOut">
              <a:rPr lang="en-US" smtClean="0"/>
              <a:t>4/18/2021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81B24-A671-4CAF-B1CA-DB2434EA9E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9259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Page Number Shape"/>
          <p:cNvSpPr/>
          <p:nvPr/>
        </p:nvSpPr>
        <p:spPr bwMode="auto">
          <a:xfrm>
            <a:off x="8736012" y="5380580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993074" y="642931"/>
            <a:ext cx="1835003" cy="467810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642933"/>
            <a:ext cx="5303009" cy="467810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902140" y="5927132"/>
            <a:ext cx="2861142" cy="365125"/>
          </a:xfrm>
        </p:spPr>
        <p:txBody>
          <a:bodyPr/>
          <a:lstStyle/>
          <a:p>
            <a:fld id="{FF395FF9-8384-4AE8-B6DD-231DCB857778}" type="datetimeFigureOut">
              <a:rPr lang="en-US" smtClean="0"/>
              <a:t>4/18/2021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902140" y="6315950"/>
            <a:ext cx="286114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6012" y="5607593"/>
            <a:ext cx="407987" cy="365125"/>
          </a:xfrm>
        </p:spPr>
        <p:txBody>
          <a:bodyPr/>
          <a:lstStyle/>
          <a:p>
            <a:fld id="{E0A81B24-A671-4CAF-B1CA-DB2434EA9EB2}" type="slidenum">
              <a:rPr lang="en-US" smtClean="0"/>
              <a:t>‹#›</a:t>
            </a:fld>
            <a:endParaRPr lang="en-US"/>
          </a:p>
        </p:txBody>
      </p:sp>
      <p:cxnSp>
        <p:nvCxnSpPr>
          <p:cNvPr id="13" name="Straight Connector 12"/>
          <p:cNvCxnSpPr/>
          <p:nvPr/>
        </p:nvCxnSpPr>
        <p:spPr>
          <a:xfrm>
            <a:off x="1" y="6199730"/>
            <a:ext cx="7695008" cy="0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" y="6199730"/>
            <a:ext cx="7695008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40758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0" pos="4842">
          <p15:clr>
            <a:srgbClr val="FBAE40"/>
          </p15:clr>
        </p15:guide>
        <p15:guide id="1" pos="6456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395FF9-8384-4AE8-B6DD-231DCB857778}" type="datetimeFigureOut">
              <a:rPr lang="en-US" smtClean="0"/>
              <a:t>4/18/2021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81B24-A671-4CAF-B1CA-DB2434EA9E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8930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 title="Page Number Shape"/>
          <p:cNvSpPr/>
          <p:nvPr/>
        </p:nvSpPr>
        <p:spPr bwMode="auto">
          <a:xfrm>
            <a:off x="8736012" y="1393748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60755" y="2571723"/>
            <a:ext cx="6222491" cy="3286153"/>
          </a:xfrm>
        </p:spPr>
        <p:txBody>
          <a:bodyPr anchor="t">
            <a:normAutofit/>
          </a:bodyPr>
          <a:lstStyle>
            <a:lvl1pPr>
              <a:lnSpc>
                <a:spcPct val="85000"/>
              </a:lnSpc>
              <a:defRPr sz="5800" cap="all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60755" y="1393748"/>
            <a:ext cx="6301072" cy="819150"/>
          </a:xfrm>
        </p:spPr>
        <p:txBody>
          <a:bodyPr anchor="ctr">
            <a:normAutofit/>
          </a:bodyPr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1800" b="0" i="1" baseline="0">
                <a:solidFill>
                  <a:schemeClr val="accent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57216" y="6314440"/>
            <a:ext cx="1197467" cy="365125"/>
          </a:xfrm>
        </p:spPr>
        <p:txBody>
          <a:bodyPr/>
          <a:lstStyle>
            <a:lvl1pPr>
              <a:defRPr sz="900">
                <a:solidFill>
                  <a:schemeClr val="accent1"/>
                </a:solidFill>
              </a:defRPr>
            </a:lvl1pPr>
          </a:lstStyle>
          <a:p>
            <a:fld id="{FF395FF9-8384-4AE8-B6DD-231DCB857778}" type="datetimeFigureOut">
              <a:rPr lang="en-US" smtClean="0"/>
              <a:t>4/18/2021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60755" y="6314441"/>
            <a:ext cx="4860170" cy="365125"/>
          </a:xfrm>
        </p:spPr>
        <p:txBody>
          <a:bodyPr/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6012" y="1620761"/>
            <a:ext cx="407987" cy="36512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E0A81B24-A671-4CAF-B1CA-DB2434EA9EB2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 flipH="1">
            <a:off x="1" y="6178167"/>
            <a:ext cx="7683245" cy="0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>
            <a:off x="1" y="6178167"/>
            <a:ext cx="7683245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27249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0" pos="4842">
          <p15:clr>
            <a:srgbClr val="FBAE40"/>
          </p15:clr>
        </p15:guide>
        <p15:guide id="1" pos="6456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86200" y="540628"/>
            <a:ext cx="4686300" cy="248894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86200" y="3712467"/>
            <a:ext cx="4686300" cy="248222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395FF9-8384-4AE8-B6DD-231DCB857778}" type="datetimeFigureOut">
              <a:rPr lang="en-US" smtClean="0"/>
              <a:t>4/18/2021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81B24-A671-4CAF-B1CA-DB2434EA9E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4109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500" y="557784"/>
            <a:ext cx="2873502" cy="495604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558065"/>
            <a:ext cx="4690872" cy="913212"/>
          </a:xfrm>
        </p:spPr>
        <p:txBody>
          <a:bodyPr anchor="b">
            <a:normAutofit/>
          </a:bodyPr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2400" b="0" i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86200" y="1526122"/>
            <a:ext cx="4690872" cy="175153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6200" y="3700828"/>
            <a:ext cx="4690872" cy="913759"/>
          </a:xfrm>
        </p:spPr>
        <p:txBody>
          <a:bodyPr anchor="b">
            <a:normAutofit/>
          </a:bodyPr>
          <a:lstStyle>
            <a:lvl1pPr marL="0" indent="0">
              <a:buNone/>
              <a:defRPr sz="2400" b="0" i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86200" y="4669432"/>
            <a:ext cx="4690872" cy="17521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395FF9-8384-4AE8-B6DD-231DCB857778}" type="datetimeFigureOut">
              <a:rPr lang="en-US" smtClean="0"/>
              <a:t>4/18/2021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81B24-A671-4CAF-B1CA-DB2434EA9E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8070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395FF9-8384-4AE8-B6DD-231DCB857778}" type="datetimeFigureOut">
              <a:rPr lang="en-US" smtClean="0"/>
              <a:t>4/18/2021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81B24-A671-4CAF-B1CA-DB2434EA9E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0899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395FF9-8384-4AE8-B6DD-231DCB857778}" type="datetimeFigureOut">
              <a:rPr lang="en-US" smtClean="0"/>
              <a:t>4/18/2021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81B24-A671-4CAF-B1CA-DB2434EA9E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2564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500" y="555479"/>
            <a:ext cx="2879082" cy="1921022"/>
          </a:xfrm>
        </p:spPr>
        <p:txBody>
          <a:bodyPr anchor="t">
            <a:noAutofit/>
          </a:bodyPr>
          <a:lstStyle>
            <a:lvl1pPr>
              <a:lnSpc>
                <a:spcPct val="93000"/>
              </a:lnSpc>
              <a:defRPr sz="3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6200" y="564147"/>
            <a:ext cx="4686300" cy="5622644"/>
          </a:xfrm>
        </p:spPr>
        <p:txBody>
          <a:bodyPr/>
          <a:lstStyle>
            <a:lvl1pPr>
              <a:lnSpc>
                <a:spcPct val="112000"/>
              </a:lnSpc>
              <a:defRPr sz="2000"/>
            </a:lvl1pPr>
            <a:lvl2pPr>
              <a:lnSpc>
                <a:spcPct val="112000"/>
              </a:lnSpc>
              <a:defRPr sz="1800"/>
            </a:lvl2pPr>
            <a:lvl3pPr>
              <a:lnSpc>
                <a:spcPct val="112000"/>
              </a:lnSpc>
              <a:defRPr sz="1600"/>
            </a:lvl3pPr>
            <a:lvl4pPr>
              <a:lnSpc>
                <a:spcPct val="112000"/>
              </a:lnSpc>
              <a:defRPr sz="1400"/>
            </a:lvl4pPr>
            <a:lvl5pPr>
              <a:lnSpc>
                <a:spcPct val="112000"/>
              </a:lnSpc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1500" y="2621513"/>
            <a:ext cx="2879082" cy="3239537"/>
          </a:xfrm>
        </p:spPr>
        <p:txBody>
          <a:bodyPr>
            <a:normAutofit/>
          </a:bodyPr>
          <a:lstStyle>
            <a:lvl1pPr marL="0" indent="0" algn="r">
              <a:lnSpc>
                <a:spcPct val="125000"/>
              </a:lnSpc>
              <a:spcBef>
                <a:spcPts val="1200"/>
              </a:spcBef>
              <a:buNone/>
              <a:defRPr sz="14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395FF9-8384-4AE8-B6DD-231DCB857778}" type="datetimeFigureOut">
              <a:rPr lang="en-US" smtClean="0"/>
              <a:t>4/18/2021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81B24-A671-4CAF-B1CA-DB2434EA9E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3085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501" y="557262"/>
            <a:ext cx="2882528" cy="1919239"/>
          </a:xfrm>
        </p:spPr>
        <p:txBody>
          <a:bodyPr anchor="t">
            <a:noAutofit/>
          </a:bodyPr>
          <a:lstStyle>
            <a:lvl1pPr>
              <a:lnSpc>
                <a:spcPct val="93000"/>
              </a:lnSpc>
              <a:defRPr sz="30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943350" y="1"/>
            <a:ext cx="4629150" cy="685799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1501" y="2621512"/>
            <a:ext cx="2882528" cy="3236976"/>
          </a:xfrm>
        </p:spPr>
        <p:txBody>
          <a:bodyPr>
            <a:normAutofit/>
          </a:bodyPr>
          <a:lstStyle>
            <a:lvl1pPr marL="0" indent="0" algn="r">
              <a:lnSpc>
                <a:spcPct val="125000"/>
              </a:lnSpc>
              <a:spcBef>
                <a:spcPts val="1200"/>
              </a:spcBef>
              <a:buNone/>
              <a:defRPr sz="14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395FF9-8384-4AE8-B6DD-231DCB857778}" type="datetimeFigureOut">
              <a:rPr lang="en-US" smtClean="0"/>
              <a:t>4/18/2021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81B24-A671-4CAF-B1CA-DB2434EA9E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4618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 title="Page Number Shape"/>
          <p:cNvSpPr/>
          <p:nvPr/>
        </p:nvSpPr>
        <p:spPr bwMode="auto">
          <a:xfrm>
            <a:off x="8736012" y="5380580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71500" y="559678"/>
            <a:ext cx="2875430" cy="49524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569066"/>
            <a:ext cx="4686299" cy="56551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71501" y="5930061"/>
            <a:ext cx="2861142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750" b="0" i="1" baseline="0">
                <a:solidFill>
                  <a:schemeClr val="accent1"/>
                </a:solidFill>
                <a:latin typeface="+mj-lt"/>
              </a:defRPr>
            </a:lvl1pPr>
          </a:lstStyle>
          <a:p>
            <a:fld id="{FF395FF9-8384-4AE8-B6DD-231DCB857778}" type="datetimeFigureOut">
              <a:rPr lang="en-US" smtClean="0"/>
              <a:t>4/18/2021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71501" y="6314441"/>
            <a:ext cx="2861142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100" b="1" i="1" baseline="0">
                <a:solidFill>
                  <a:schemeClr val="accent1"/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6012" y="5607593"/>
            <a:ext cx="4079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0" i="1" baseline="0">
                <a:solidFill>
                  <a:schemeClr val="bg2"/>
                </a:solidFill>
                <a:latin typeface="+mj-lt"/>
              </a:defRPr>
            </a:lvl1pPr>
          </a:lstStyle>
          <a:p>
            <a:fld id="{E0A81B24-A671-4CAF-B1CA-DB2434EA9EB2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99730"/>
            <a:ext cx="3371850" cy="0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0" y="6199730"/>
            <a:ext cx="3371850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2036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60" r:id="rId5"/>
    <p:sldLayoutId id="2147483761" r:id="rId6"/>
    <p:sldLayoutId id="2147483762" r:id="rId7"/>
    <p:sldLayoutId id="2147483763" r:id="rId8"/>
    <p:sldLayoutId id="2147483764" r:id="rId9"/>
    <p:sldLayoutId id="2147483765" r:id="rId10"/>
    <p:sldLayoutId id="2147483766" r:id="rId11"/>
  </p:sldLayoutIdLst>
  <p:txStyles>
    <p:titleStyle>
      <a:lvl1pPr algn="r" defTabSz="685800" rtl="0" eaLnBrk="1" latinLnBrk="0" hangingPunct="1">
        <a:lnSpc>
          <a:spcPct val="90000"/>
        </a:lnSpc>
        <a:spcBef>
          <a:spcPct val="0"/>
        </a:spcBef>
        <a:buNone/>
        <a:defRPr sz="3800" b="0" i="1" kern="120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83464" indent="-283464" algn="l" defTabSz="685800" rtl="0" eaLnBrk="1" latinLnBrk="0" hangingPunct="1">
        <a:lnSpc>
          <a:spcPct val="112000"/>
        </a:lnSpc>
        <a:spcBef>
          <a:spcPts val="900"/>
        </a:spcBef>
        <a:buFont typeface="Arial" panose="020B0604020202020204" pitchFamily="34" charset="0"/>
        <a:buChar char="•"/>
        <a:defRPr sz="20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685800" indent="-283464" algn="l" defTabSz="685800" rtl="0" eaLnBrk="1" latinLnBrk="0" hangingPunct="1">
        <a:lnSpc>
          <a:spcPct val="112000"/>
        </a:lnSpc>
        <a:spcBef>
          <a:spcPts val="900"/>
        </a:spcBef>
        <a:buFont typeface="Corbel" panose="020B0503020204020204" pitchFamily="34" charset="0"/>
        <a:buChar char="–"/>
        <a:defRPr sz="18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143000" indent="-283464" algn="l" defTabSz="685800" rtl="0" eaLnBrk="1" latinLnBrk="0" hangingPunct="1">
        <a:lnSpc>
          <a:spcPct val="112000"/>
        </a:lnSpc>
        <a:spcBef>
          <a:spcPts val="900"/>
        </a:spcBef>
        <a:buFont typeface="Arial" panose="020B0604020202020204" pitchFamily="34" charset="0"/>
        <a:buChar char="•"/>
        <a:defRPr sz="16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600200" indent="-283464" algn="l" defTabSz="685800" rtl="0" eaLnBrk="1" latinLnBrk="0" hangingPunct="1">
        <a:lnSpc>
          <a:spcPct val="112000"/>
        </a:lnSpc>
        <a:spcBef>
          <a:spcPts val="900"/>
        </a:spcBef>
        <a:buFont typeface="Corbel" panose="020B0503020204020204" pitchFamily="34" charset="0"/>
        <a:buChar char="–"/>
        <a:defRPr sz="14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2057400" indent="-283464" algn="l" defTabSz="685800" rtl="0" eaLnBrk="1" latinLnBrk="0" hangingPunct="1">
        <a:lnSpc>
          <a:spcPct val="112000"/>
        </a:lnSpc>
        <a:spcBef>
          <a:spcPts val="900"/>
        </a:spcBef>
        <a:buFont typeface="Arial" panose="020B0604020202020204" pitchFamily="34" charset="0"/>
        <a:buChar char="•"/>
        <a:defRPr sz="1400" i="1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600" indent="-283464" algn="l" defTabSz="685800" rtl="0" eaLnBrk="1" latinLnBrk="0" hangingPunct="1">
        <a:lnSpc>
          <a:spcPct val="112000"/>
        </a:lnSpc>
        <a:spcBef>
          <a:spcPts val="975"/>
        </a:spcBef>
        <a:buFont typeface="Corbel" panose="020B0503020204020204" pitchFamily="34" charset="0"/>
        <a:buChar char="–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2971800" indent="-283464" algn="l" defTabSz="685800" rtl="0" eaLnBrk="1" latinLnBrk="0" hangingPunct="1">
        <a:lnSpc>
          <a:spcPct val="112000"/>
        </a:lnSpc>
        <a:spcBef>
          <a:spcPts val="975"/>
        </a:spcBef>
        <a:buFont typeface="Arial" panose="020B0604020202020204" pitchFamily="34" charset="0"/>
        <a:buChar char="•"/>
        <a:defRPr sz="14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3429000" indent="-283464" algn="l" defTabSz="685800" rtl="0" eaLnBrk="1" latinLnBrk="0" hangingPunct="1">
        <a:lnSpc>
          <a:spcPct val="112000"/>
        </a:lnSpc>
        <a:spcBef>
          <a:spcPts val="975"/>
        </a:spcBef>
        <a:buFont typeface="Corbel" panose="020B0503020204020204" pitchFamily="34" charset="0"/>
        <a:buChar char="–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3886200" indent="-212598" algn="l" defTabSz="685800" rtl="0" eaLnBrk="1" latinLnBrk="0" hangingPunct="1">
        <a:lnSpc>
          <a:spcPct val="112000"/>
        </a:lnSpc>
        <a:spcBef>
          <a:spcPts val="975"/>
        </a:spcBef>
        <a:buFont typeface="Arial" panose="020B0604020202020204" pitchFamily="34" charset="0"/>
        <a:buChar char="•"/>
        <a:defRPr sz="1050" i="1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0" pos="2124">
          <p15:clr>
            <a:srgbClr val="F26B43"/>
          </p15:clr>
        </p15:guide>
        <p15:guide id="1" pos="2832">
          <p15:clr>
            <a:srgbClr val="F26B43"/>
          </p15:clr>
        </p15:guide>
        <p15:guide id="2" pos="480">
          <p15:clr>
            <a:srgbClr val="F26B43"/>
          </p15:clr>
        </p15:guide>
        <p15:guide id="3" pos="7200">
          <p15:clr>
            <a:srgbClr val="F26B43"/>
          </p15:clr>
        </p15:guide>
        <p15:guide id="4" pos="3264">
          <p15:clr>
            <a:srgbClr val="F26B43"/>
          </p15:clr>
        </p15:guide>
        <p15:guide id="5" pos="360">
          <p15:clr>
            <a:srgbClr val="F26B43"/>
          </p15:clr>
        </p15:guide>
        <p15:guide id="6" orient="horz" pos="432">
          <p15:clr>
            <a:srgbClr val="F26B43"/>
          </p15:clr>
        </p15:guide>
        <p15:guide id="7" pos="5400">
          <p15:clr>
            <a:srgbClr val="F26B43"/>
          </p15:clr>
        </p15:guide>
        <p15:guide id="8" pos="244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0.pn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microsoft.com/office/2011/relationships/inkAction" Target="../ink/inkAction4.xml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1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1.png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8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4.png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microsoft.com/office/2011/relationships/inkAction" Target="../ink/inkAction5.xml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9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6.png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microsoft.com/office/2011/relationships/inkAction" Target="../ink/inkAction6.xml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image" Target="../media/image17.png"/><Relationship Id="rId5" Type="http://schemas.microsoft.com/office/2011/relationships/inkAction" Target="../ink/inkAction7.xml"/><Relationship Id="rId4" Type="http://schemas.openxmlformats.org/officeDocument/2006/relationships/notesSlide" Target="../notesSlides/notesSlide11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9.png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6" Type="http://schemas.microsoft.com/office/2011/relationships/inkAction" Target="../ink/inkAction8.xml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1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3.png"/><Relationship Id="rId5" Type="http://schemas.microsoft.com/office/2011/relationships/inkAction" Target="../ink/inkAction1.xml"/><Relationship Id="rId4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4.png"/><Relationship Id="rId5" Type="http://schemas.microsoft.com/office/2011/relationships/inkAction" Target="../ink/inkAction2.xml"/><Relationship Id="rId4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6.png"/><Relationship Id="rId5" Type="http://schemas.microsoft.com/office/2011/relationships/inkAction" Target="../ink/inkAction3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1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ChangeArrowheads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altLang="en-US" sz="3600" dirty="0"/>
              <a:t>Instruction Sets:</a:t>
            </a:r>
            <a:br>
              <a:rPr lang="en-US" altLang="en-US" sz="3600" dirty="0"/>
            </a:br>
            <a:r>
              <a:rPr lang="en-US" altLang="en-US" sz="3600" dirty="0"/>
              <a:t>Characteristics and Functions</a:t>
            </a:r>
            <a:br>
              <a:rPr lang="en-US" altLang="en-US" sz="3600" dirty="0"/>
            </a:br>
            <a:endParaRPr lang="en-US" altLang="en-US" sz="4000" dirty="0"/>
          </a:p>
        </p:txBody>
      </p:sp>
      <p:sp>
        <p:nvSpPr>
          <p:cNvPr id="7168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816684" y="3212976"/>
            <a:ext cx="7427723" cy="3031305"/>
          </a:xfrm>
        </p:spPr>
        <p:txBody>
          <a:bodyPr>
            <a:noAutofit/>
          </a:bodyPr>
          <a:lstStyle/>
          <a:p>
            <a:r>
              <a:rPr lang="en-US" altLang="en-US" sz="1600" dirty="0" err="1"/>
              <a:t>Diadaptasi</a:t>
            </a:r>
            <a:r>
              <a:rPr lang="en-US" altLang="en-US" sz="1600" dirty="0"/>
              <a:t> </a:t>
            </a:r>
            <a:r>
              <a:rPr lang="en-US" altLang="en-US" sz="1600" dirty="0" err="1"/>
              <a:t>dari</a:t>
            </a:r>
            <a:endParaRPr lang="en-US" altLang="en-US" sz="1600" dirty="0"/>
          </a:p>
          <a:p>
            <a:r>
              <a:rPr lang="en-US" altLang="en-US" sz="1600" dirty="0"/>
              <a:t>Chapter 10</a:t>
            </a:r>
          </a:p>
          <a:p>
            <a:r>
              <a:rPr lang="en-US" altLang="en-US" sz="1600" dirty="0"/>
              <a:t>William Stallings </a:t>
            </a:r>
            <a:br>
              <a:rPr lang="en-US" altLang="en-US" sz="1600" dirty="0"/>
            </a:br>
            <a:r>
              <a:rPr lang="en-US" altLang="en-US" sz="1600" dirty="0"/>
              <a:t>Computer Organization and Architecture 8th Edition</a:t>
            </a: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877"/>
    </mc:Choice>
    <mc:Fallback xmlns="">
      <p:transition spd="slow" advTm="308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Contoh</a:t>
            </a:r>
            <a:r>
              <a:rPr lang="en-US" dirty="0"/>
              <a:t> </a:t>
            </a:r>
            <a:r>
              <a:rPr lang="en-US" dirty="0" err="1"/>
              <a:t>Operasi</a:t>
            </a:r>
            <a:r>
              <a:rPr lang="en-US" dirty="0"/>
              <a:t> </a:t>
            </a:r>
            <a:r>
              <a:rPr lang="en-US" dirty="0" err="1"/>
              <a:t>Sederhana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Satu</a:t>
            </a:r>
            <a:r>
              <a:rPr lang="en-US" dirty="0"/>
              <a:t> </a:t>
            </a:r>
            <a:r>
              <a:rPr lang="en-US" dirty="0" err="1"/>
              <a:t>baris</a:t>
            </a:r>
            <a:r>
              <a:rPr lang="en-US" dirty="0"/>
              <a:t> code </a:t>
            </a:r>
            <a:r>
              <a:rPr lang="en-US" dirty="0" err="1"/>
              <a:t>pada</a:t>
            </a:r>
            <a:r>
              <a:rPr lang="en-US" dirty="0"/>
              <a:t> high level language </a:t>
            </a:r>
            <a:r>
              <a:rPr lang="en-US" dirty="0" err="1"/>
              <a:t>diterjemahkan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machine language </a:t>
            </a:r>
            <a:r>
              <a:rPr lang="en-US" dirty="0" err="1"/>
              <a:t>sebagai</a:t>
            </a:r>
            <a:r>
              <a:rPr lang="en-US" dirty="0"/>
              <a:t> </a:t>
            </a:r>
            <a:r>
              <a:rPr lang="en-US" dirty="0" err="1"/>
              <a:t>berikut</a:t>
            </a:r>
            <a:r>
              <a:rPr lang="en-US" dirty="0"/>
              <a:t>:</a:t>
            </a:r>
          </a:p>
          <a:p>
            <a:pPr marL="745236" lvl="1" indent="-342900">
              <a:buFont typeface="+mj-lt"/>
              <a:buAutoNum type="arabicPeriod"/>
            </a:pPr>
            <a:r>
              <a:rPr lang="en-US" dirty="0"/>
              <a:t>Load a register with the contents of memory location 513.</a:t>
            </a:r>
          </a:p>
          <a:p>
            <a:pPr marL="745236" lvl="1" indent="-342900">
              <a:buFont typeface="+mj-lt"/>
              <a:buAutoNum type="arabicPeriod"/>
            </a:pPr>
            <a:r>
              <a:rPr lang="en-US" dirty="0"/>
              <a:t>Add the contents of memory location 514 to the register.</a:t>
            </a:r>
          </a:p>
          <a:p>
            <a:pPr marL="745236" lvl="1" indent="-342900">
              <a:buFont typeface="+mj-lt"/>
              <a:buAutoNum type="arabicPeriod"/>
            </a:pPr>
            <a:r>
              <a:rPr lang="en-US" dirty="0"/>
              <a:t>Store the contents of the register in memory location 513.</a:t>
            </a:r>
          </a:p>
          <a:p>
            <a:r>
              <a:rPr lang="en-US" dirty="0"/>
              <a:t>A  high- level language expresses operations in a concise algebraic </a:t>
            </a:r>
            <a:r>
              <a:rPr lang="en-US" dirty="0" err="1"/>
              <a:t>form,using</a:t>
            </a:r>
            <a:r>
              <a:rPr lang="en-US" dirty="0"/>
              <a:t> variables.</a:t>
            </a:r>
          </a:p>
          <a:p>
            <a:r>
              <a:rPr lang="en-US" dirty="0"/>
              <a:t>A machine language expresses operations in a basic form involving the movement of data to or from registers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9128" y="2583103"/>
            <a:ext cx="2557437" cy="78814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67544" y="4365104"/>
            <a:ext cx="28083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 </a:t>
            </a:r>
            <a:r>
              <a:rPr lang="en-US" dirty="0" err="1"/>
              <a:t>ada</a:t>
            </a:r>
            <a:r>
              <a:rPr lang="en-US" dirty="0"/>
              <a:t> di </a:t>
            </a:r>
            <a:r>
              <a:rPr lang="en-US" dirty="0" err="1"/>
              <a:t>alamat</a:t>
            </a:r>
            <a:r>
              <a:rPr lang="en-US" dirty="0"/>
              <a:t> </a:t>
            </a:r>
            <a:r>
              <a:rPr lang="en-US" dirty="0" err="1"/>
              <a:t>memori</a:t>
            </a:r>
            <a:r>
              <a:rPr lang="en-US" dirty="0"/>
              <a:t> 513</a:t>
            </a:r>
          </a:p>
          <a:p>
            <a:r>
              <a:rPr lang="en-US" dirty="0"/>
              <a:t>Y </a:t>
            </a:r>
            <a:r>
              <a:rPr lang="en-US" dirty="0" err="1"/>
              <a:t>ada</a:t>
            </a:r>
            <a:r>
              <a:rPr lang="en-US" dirty="0"/>
              <a:t> di </a:t>
            </a:r>
            <a:r>
              <a:rPr lang="en-US" dirty="0" err="1"/>
              <a:t>alamat</a:t>
            </a:r>
            <a:r>
              <a:rPr lang="en-US" dirty="0"/>
              <a:t> </a:t>
            </a:r>
            <a:r>
              <a:rPr lang="en-US" dirty="0" err="1"/>
              <a:t>memori</a:t>
            </a:r>
            <a:r>
              <a:rPr lang="en-US" dirty="0"/>
              <a:t> 514</a:t>
            </a: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5" name="Ink 4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520920" y="2603520"/>
              <a:ext cx="3664080" cy="3778560"/>
            </p14:xfrm>
          </p:contentPart>
        </mc:Choice>
        <mc:Fallback xmlns="">
          <p:pic>
            <p:nvPicPr>
              <p:cNvPr id="5" name="Ink 4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11560" y="2594160"/>
                <a:ext cx="3682800" cy="3797280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967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3436"/>
    </mc:Choice>
    <mc:Fallback xmlns="">
      <p:transition spd="slow" advTm="1534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ChangeArrowheads="1"/>
          </p:cNvSpPr>
          <p:nvPr/>
        </p:nvSpPr>
        <p:spPr bwMode="auto">
          <a:xfrm>
            <a:off x="431800" y="622935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339" name="Rectangle 3"/>
          <p:cNvSpPr>
            <a:spLocks noChangeArrowheads="1"/>
          </p:cNvSpPr>
          <p:nvPr/>
        </p:nvSpPr>
        <p:spPr bwMode="auto">
          <a:xfrm>
            <a:off x="3124200" y="622935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340" name="Rectangle 4"/>
          <p:cNvSpPr>
            <a:spLocks noGrp="1" noChangeArrowheads="1"/>
          </p:cNvSpPr>
          <p:nvPr>
            <p:ph type="title"/>
          </p:nvPr>
        </p:nvSpPr>
        <p:spPr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r>
              <a:rPr lang="en-US" altLang="en-US" dirty="0"/>
              <a:t>Instruction Types</a:t>
            </a:r>
          </a:p>
        </p:txBody>
      </p:sp>
      <p:sp>
        <p:nvSpPr>
          <p:cNvPr id="14341" name="Rectangle 5"/>
          <p:cNvSpPr>
            <a:spLocks noGrp="1" noChangeArrowheads="1"/>
          </p:cNvSpPr>
          <p:nvPr>
            <p:ph idx="1"/>
          </p:nvPr>
        </p:nvSpPr>
        <p:spPr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r>
              <a:rPr lang="en-US" altLang="en-US" dirty="0"/>
              <a:t>Data processing</a:t>
            </a:r>
          </a:p>
          <a:p>
            <a:pPr lvl="1"/>
            <a:r>
              <a:rPr lang="en-US" altLang="en-US" dirty="0"/>
              <a:t>Arithmetic and logic instructions</a:t>
            </a:r>
          </a:p>
          <a:p>
            <a:r>
              <a:rPr lang="en-US" altLang="en-US" dirty="0"/>
              <a:t>Data storage (main memory)</a:t>
            </a:r>
          </a:p>
          <a:p>
            <a:pPr lvl="1"/>
            <a:r>
              <a:rPr lang="en-US" altLang="en-US" dirty="0"/>
              <a:t>Movement of data into or out of register and or memory locations.</a:t>
            </a:r>
          </a:p>
          <a:p>
            <a:r>
              <a:rPr lang="en-US" altLang="en-US" dirty="0"/>
              <a:t>Data movement (I/O)</a:t>
            </a:r>
          </a:p>
          <a:p>
            <a:pPr lvl="1"/>
            <a:r>
              <a:rPr lang="en-US" altLang="en-US" dirty="0"/>
              <a:t>I/O instructions</a:t>
            </a:r>
          </a:p>
          <a:p>
            <a:r>
              <a:rPr lang="en-US" altLang="en-US" dirty="0"/>
              <a:t>Program flow control </a:t>
            </a:r>
          </a:p>
          <a:p>
            <a:pPr lvl="1"/>
            <a:r>
              <a:rPr lang="en-US" altLang="en-US" dirty="0"/>
              <a:t>Test and branch instructions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02568" y="2636912"/>
            <a:ext cx="32026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computer should have a set of instructions that allows the user to formulate any data processing task</a:t>
            </a: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p:transition spd="slow" advTm="159431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76511" x="806450" y="5003800"/>
          <p14:tracePt t="76553" x="806450" y="5022850"/>
          <p14:tracePt t="76583" x="800100" y="5035550"/>
          <p14:tracePt t="76600" x="793750" y="5041900"/>
          <p14:tracePt t="76633" x="793750" y="5054600"/>
          <p14:tracePt t="76667" x="793750" y="5060950"/>
          <p14:tracePt t="76684" x="812800" y="5048250"/>
          <p14:tracePt t="76700" x="863600" y="5022850"/>
          <p14:tracePt t="76717" x="1016000" y="4927600"/>
          <p14:tracePt t="76733" x="1155700" y="4845050"/>
          <p14:tracePt t="76750" x="1282700" y="4768850"/>
          <p14:tracePt t="76766" x="1460500" y="4686300"/>
          <p14:tracePt t="76783" x="1651000" y="4603750"/>
          <p14:tracePt t="76799" x="1847850" y="4489450"/>
          <p14:tracePt t="76816" x="2057400" y="4343400"/>
          <p14:tracePt t="76833" x="2247900" y="4216400"/>
          <p14:tracePt t="76850" x="2489200" y="4032250"/>
          <p14:tracePt t="76866" x="2654300" y="3917950"/>
          <p14:tracePt t="76883" x="2889250" y="3759200"/>
          <p14:tracePt t="76899" x="3054350" y="3613150"/>
          <p14:tracePt t="76916" x="3149600" y="3530600"/>
          <p14:tracePt t="76933" x="3232150" y="3448050"/>
          <p14:tracePt t="76950" x="3282950" y="3390900"/>
          <p14:tracePt t="76966" x="3308350" y="3346450"/>
          <p14:tracePt t="76983" x="3346450" y="3289300"/>
          <p14:tracePt t="76999" x="3378200" y="3206750"/>
          <p14:tracePt t="77016" x="3409950" y="3130550"/>
          <p14:tracePt t="77032" x="3448050" y="3067050"/>
          <p14:tracePt t="77049" x="3536950" y="2952750"/>
          <p14:tracePt t="77067" x="3587750" y="2895600"/>
          <p14:tracePt t="77083" x="3644900" y="2825750"/>
          <p14:tracePt t="77086" x="3670300" y="2794000"/>
          <p14:tracePt t="77101" x="3702050" y="2762250"/>
          <p14:tracePt t="77118" x="3803650" y="2679700"/>
          <p14:tracePt t="77136" x="3898900" y="2597150"/>
          <p14:tracePt t="77150" x="3975100" y="2540000"/>
          <p14:tracePt t="77166" x="4038600" y="2501900"/>
          <p14:tracePt t="77182" x="4108450" y="2476500"/>
          <p14:tracePt t="77199" x="4171950" y="2444750"/>
          <p14:tracePt t="77216" x="4305300" y="2400300"/>
          <p14:tracePt t="77232" x="4381500" y="2374900"/>
          <p14:tracePt t="77249" x="4413250" y="2362200"/>
          <p14:tracePt t="77265" x="4457700" y="2336800"/>
          <p14:tracePt t="77282" x="4476750" y="2324100"/>
          <p14:tracePt t="77299" x="4502150" y="2311400"/>
          <p14:tracePt t="77316" x="4521200" y="2305050"/>
          <p14:tracePt t="77335" x="4533900" y="2298700"/>
          <p14:tracePt t="78009" x="4533900" y="2286000"/>
          <p14:tracePt t="78014" x="4527550" y="2273300"/>
          <p14:tracePt t="78027" x="4514850" y="2254250"/>
          <p14:tracePt t="78045" x="4508500" y="2241550"/>
          <p14:tracePt t="78061" x="4502150" y="2235200"/>
          <p14:tracePt t="78077" x="4502150" y="2222500"/>
          <p14:tracePt t="78094" x="4502150" y="2216150"/>
          <p14:tracePt t="78096" x="4495800" y="2209800"/>
          <p14:tracePt t="78127" x="4489450" y="2197100"/>
          <p14:tracePt t="78163" x="4476750" y="2184400"/>
          <p14:tracePt t="78178" x="4470400" y="2171700"/>
          <p14:tracePt t="78194" x="4464050" y="2165350"/>
          <p14:tracePt t="78211" x="4464050" y="2152650"/>
          <p14:tracePt t="78228" x="4451350" y="2139950"/>
          <p14:tracePt t="78244" x="4445000" y="2120900"/>
          <p14:tracePt t="78261" x="4445000" y="2108200"/>
          <p14:tracePt t="78278" x="4438650" y="2089150"/>
          <p14:tracePt t="78294" x="4438650" y="2082800"/>
          <p14:tracePt t="78312" x="4432300" y="2076450"/>
          <p14:tracePt t="78680" x="4425950" y="2076450"/>
          <p14:tracePt t="78703" x="4419600" y="2076450"/>
          <p14:tracePt t="78719" x="4413250" y="2076450"/>
          <p14:tracePt t="78736" x="4406900" y="2076450"/>
          <p14:tracePt t="79189" x="4400550" y="2076450"/>
          <p14:tracePt t="79236" x="4394200" y="2076450"/>
          <p14:tracePt t="79244" x="4394200" y="2070100"/>
          <p14:tracePt t="79276" x="4387850" y="2070100"/>
          <p14:tracePt t="79298" x="4375150" y="2070100"/>
          <p14:tracePt t="79310" x="4368800" y="2070100"/>
          <p14:tracePt t="79327" x="4349750" y="2070100"/>
          <p14:tracePt t="79345" x="4330700" y="2076450"/>
          <p14:tracePt t="79362" x="4311650" y="2082800"/>
          <p14:tracePt t="79379" x="4292600" y="2082800"/>
          <p14:tracePt t="79395" x="4279900" y="2082800"/>
          <p14:tracePt t="79414" x="4260850" y="2089150"/>
          <p14:tracePt t="79428" x="4248150" y="2089150"/>
          <p14:tracePt t="79444" x="4241800" y="2089150"/>
          <p14:tracePt t="79461" x="4222750" y="2089150"/>
          <p14:tracePt t="79479" x="4178300" y="2089150"/>
          <p14:tracePt t="79495" x="4152900" y="2095500"/>
          <p14:tracePt t="79512" x="4140200" y="2095500"/>
          <p14:tracePt t="79527" x="4133850" y="2095500"/>
          <p14:tracePt t="79561" x="4127500" y="2095500"/>
          <p14:tracePt t="79583" x="4121150" y="2095500"/>
          <p14:tracePt t="79594" x="4121150" y="2101850"/>
          <p14:tracePt t="79611" x="4114800" y="2101850"/>
          <p14:tracePt t="79636" x="4108450" y="2101850"/>
          <p14:tracePt t="79678" x="4102100" y="2101850"/>
          <p14:tracePt t="79700" x="4095750" y="2101850"/>
          <p14:tracePt t="79709" x="4095750" y="2108200"/>
          <p14:tracePt t="79771" x="4089400" y="2108200"/>
          <p14:tracePt t="79841" x="4083050" y="2108200"/>
          <p14:tracePt t="79855" x="4083050" y="2114550"/>
          <p14:tracePt t="79865" x="4076700" y="2114550"/>
          <p14:tracePt t="79877" x="4064000" y="2120900"/>
          <p14:tracePt t="79894" x="4057650" y="2120900"/>
          <p14:tracePt t="79910" x="4051300" y="2127250"/>
          <p14:tracePt t="79927" x="4044950" y="2127250"/>
          <p14:tracePt t="79943" x="4038600" y="2127250"/>
          <p14:tracePt t="80004" x="4038600" y="2133600"/>
          <p14:tracePt t="80311" x="4044950" y="2133600"/>
          <p14:tracePt t="80326" x="4051300" y="2133600"/>
          <p14:tracePt t="80342" x="4051300" y="2127250"/>
          <p14:tracePt t="80351" x="4057650" y="2127250"/>
          <p14:tracePt t="80360" x="4057650" y="2120900"/>
          <p14:tracePt t="80376" x="4064000" y="2120900"/>
          <p14:tracePt t="80393" x="4076700" y="2114550"/>
          <p14:tracePt t="80410" x="4083050" y="2108200"/>
          <p14:tracePt t="80427" x="4108450" y="2095500"/>
          <p14:tracePt t="80445" x="4127500" y="2082800"/>
          <p14:tracePt t="80463" x="4152900" y="2076450"/>
          <p14:tracePt t="80478" x="4165600" y="2070100"/>
          <p14:tracePt t="80514" x="4165600" y="2063750"/>
          <p14:tracePt t="80667" x="4171950" y="2063750"/>
          <p14:tracePt t="80674" x="4171950" y="2070100"/>
          <p14:tracePt t="80682" x="4178300" y="2070100"/>
          <p14:tracePt t="80695" x="4184650" y="2089150"/>
          <p14:tracePt t="80710" x="4197350" y="2114550"/>
          <p14:tracePt t="80726" x="4210050" y="2139950"/>
          <p14:tracePt t="80743" x="4229100" y="2184400"/>
          <p14:tracePt t="80760" x="4235450" y="2203450"/>
          <p14:tracePt t="80776" x="4241800" y="2209800"/>
          <p14:tracePt t="80793" x="4248150" y="2228850"/>
          <p14:tracePt t="80809" x="4260850" y="2241550"/>
          <p14:tracePt t="80826" x="4267200" y="2247900"/>
          <p14:tracePt t="80843" x="4279900" y="2266950"/>
          <p14:tracePt t="80859" x="4279900" y="2279650"/>
          <p14:tracePt t="80876" x="4279900" y="2286000"/>
          <p14:tracePt t="80909" x="4279900" y="2292350"/>
          <p14:tracePt t="80926" x="4286250" y="2292350"/>
          <p14:tracePt t="80943" x="4292600" y="2292350"/>
          <p14:tracePt t="80959" x="4298950" y="2292350"/>
          <p14:tracePt t="80976" x="4305300" y="2292350"/>
          <p14:tracePt t="80993" x="4311650" y="2292350"/>
          <p14:tracePt t="81009" x="4318000" y="2292350"/>
          <p14:tracePt t="81026" x="4337050" y="2286000"/>
          <p14:tracePt t="81042" x="4356100" y="2286000"/>
          <p14:tracePt t="81059" x="4381500" y="2279650"/>
          <p14:tracePt t="81076" x="4400550" y="2273300"/>
          <p14:tracePt t="81092" x="4413250" y="2273300"/>
          <p14:tracePt t="81157" x="4419600" y="2273300"/>
          <p14:tracePt t="81187" x="4425950" y="2266950"/>
          <p14:tracePt t="81204" x="4432300" y="2266950"/>
          <p14:tracePt t="81212" x="4438650" y="2266950"/>
          <p14:tracePt t="81220" x="4445000" y="2266950"/>
          <p14:tracePt t="81227" x="4451350" y="2266950"/>
          <p14:tracePt t="81243" x="4464050" y="2266950"/>
          <p14:tracePt t="81259" x="4489450" y="2266950"/>
          <p14:tracePt t="81275" x="4508500" y="2266950"/>
          <p14:tracePt t="81293" x="4527550" y="2266950"/>
          <p14:tracePt t="81309" x="4533900" y="2266950"/>
          <p14:tracePt t="81326" x="4546600" y="2266950"/>
          <p14:tracePt t="81342" x="4559300" y="2266950"/>
          <p14:tracePt t="81359" x="4572000" y="2266950"/>
          <p14:tracePt t="81376" x="4591050" y="2260600"/>
          <p14:tracePt t="81393" x="4610100" y="2260600"/>
          <p14:tracePt t="81409" x="4635500" y="2254250"/>
          <p14:tracePt t="81426" x="4667250" y="2254250"/>
          <p14:tracePt t="81444" x="4679950" y="2254250"/>
          <p14:tracePt t="81459" x="4692650" y="2254250"/>
          <p14:tracePt t="81476" x="4718050" y="2254250"/>
          <p14:tracePt t="81492" x="4749800" y="2254250"/>
          <p14:tracePt t="81509" x="4806950" y="2254250"/>
          <p14:tracePt t="81525" x="4845050" y="2254250"/>
          <p14:tracePt t="81542" x="4895850" y="2254250"/>
          <p14:tracePt t="81560" x="4933950" y="2260600"/>
          <p14:tracePt t="81576" x="4965700" y="2260600"/>
          <p14:tracePt t="81592" x="5010150" y="2266950"/>
          <p14:tracePt t="81595" x="5022850" y="2266950"/>
          <p14:tracePt t="81609" x="5041900" y="2266950"/>
          <p14:tracePt t="81626" x="5080000" y="2266950"/>
          <p14:tracePt t="81643" x="5143500" y="2266950"/>
          <p14:tracePt t="81659" x="5175250" y="2266950"/>
          <p14:tracePt t="81676" x="5219700" y="2273300"/>
          <p14:tracePt t="81693" x="5251450" y="2279650"/>
          <p14:tracePt t="81709" x="5283200" y="2279650"/>
          <p14:tracePt t="81726" x="5314950" y="2279650"/>
          <p14:tracePt t="81743" x="5365750" y="2279650"/>
          <p14:tracePt t="81759" x="5397500" y="2286000"/>
          <p14:tracePt t="81776" x="5422900" y="2286000"/>
          <p14:tracePt t="81793" x="5435600" y="2286000"/>
          <p14:tracePt t="81809" x="5454650" y="2286000"/>
          <p14:tracePt t="81825" x="5480050" y="2286000"/>
          <p14:tracePt t="81842" x="5499100" y="2286000"/>
          <p14:tracePt t="81859" x="5511800" y="2286000"/>
          <p14:tracePt t="81876" x="5530850" y="2286000"/>
          <p14:tracePt t="81893" x="5543550" y="2286000"/>
          <p14:tracePt t="81925" x="5556250" y="2286000"/>
          <p14:tracePt t="81942" x="5575300" y="2279650"/>
          <p14:tracePt t="81959" x="5594350" y="2273300"/>
          <p14:tracePt t="81975" x="5600700" y="2266950"/>
          <p14:tracePt t="81991" x="5613400" y="2266950"/>
          <p14:tracePt t="82009" x="5626100" y="2266950"/>
          <p14:tracePt t="82025" x="5651500" y="2260600"/>
          <p14:tracePt t="82043" x="5664200" y="2260600"/>
          <p14:tracePt t="82059" x="5676900" y="2260600"/>
          <p14:tracePt t="82075" x="5683250" y="2254250"/>
          <p14:tracePt t="82091" x="5689600" y="2254250"/>
          <p14:tracePt t="82109" x="5695950" y="2254250"/>
          <p14:tracePt t="82125" x="5702300" y="2254250"/>
          <p14:tracePt t="82141" x="5708650" y="2254250"/>
          <p14:tracePt t="82159" x="5715000" y="2254250"/>
          <p14:tracePt t="82175" x="5721350" y="2254250"/>
          <p14:tracePt t="82193" x="5727700" y="2254250"/>
          <p14:tracePt t="82216" x="5734050" y="2254250"/>
          <p14:tracePt t="82227" x="5740400" y="2254250"/>
          <p14:tracePt t="82241" x="5746750" y="2254250"/>
          <p14:tracePt t="82259" x="5753100" y="2254250"/>
          <p14:tracePt t="82275" x="5759450" y="2254250"/>
          <p14:tracePt t="82326" x="5765800" y="2254250"/>
          <p14:tracePt t="82413" x="5772150" y="2254250"/>
          <p14:tracePt t="82436" x="5778500" y="2254250"/>
          <p14:tracePt t="82592" x="5784850" y="2260600"/>
          <p14:tracePt t="82624" x="5791200" y="2266950"/>
          <p14:tracePt t="82643" x="5797550" y="2266950"/>
          <p14:tracePt t="82726" x="5803900" y="2266950"/>
          <p14:tracePt t="82804" x="5810250" y="2266950"/>
          <p14:tracePt t="82812" x="5822950" y="2266950"/>
          <p14:tracePt t="82822" x="5829300" y="2266950"/>
          <p14:tracePt t="82830" x="5842000" y="2266950"/>
          <p14:tracePt t="82846" x="5854700" y="2266950"/>
          <p14:tracePt t="82863" x="5873750" y="2273300"/>
          <p14:tracePt t="82881" x="5899150" y="2286000"/>
          <p14:tracePt t="82896" x="5949950" y="2298700"/>
          <p14:tracePt t="82913" x="6108700" y="2330450"/>
          <p14:tracePt t="82930" x="6229350" y="2362200"/>
          <p14:tracePt t="82946" x="6388100" y="2400300"/>
          <p14:tracePt t="82964" x="6648450" y="2419350"/>
          <p14:tracePt t="82981" x="6813550" y="2432050"/>
          <p14:tracePt t="82996" x="6902450" y="2432050"/>
          <p14:tracePt t="83013" x="6997700" y="2432050"/>
          <p14:tracePt t="83029" x="7048500" y="2438400"/>
          <p14:tracePt t="83046" x="7061200" y="2438400"/>
          <p14:tracePt t="83102" x="7061200" y="2432050"/>
          <p14:tracePt t="83112" x="7067550" y="2419350"/>
          <p14:tracePt t="83117" x="7073900" y="2419350"/>
          <p14:tracePt t="83131" x="7086600" y="2413000"/>
          <p14:tracePt t="83146" x="7105650" y="2393950"/>
          <p14:tracePt t="83162" x="7118350" y="2381250"/>
          <p14:tracePt t="83179" x="7137400" y="2368550"/>
          <p14:tracePt t="83196" x="7137400" y="2362200"/>
          <p14:tracePt t="83229" x="7143750" y="2355850"/>
          <p14:tracePt t="83246" x="7156450" y="2355850"/>
          <p14:tracePt t="83262" x="7169150" y="2349500"/>
          <p14:tracePt t="83280" x="7181850" y="2349500"/>
          <p14:tracePt t="83297" x="7200900" y="2343150"/>
          <p14:tracePt t="83329" x="7207250" y="2343150"/>
          <p14:tracePt t="83346" x="7213600" y="2343150"/>
          <p14:tracePt t="83362" x="7213600" y="2336800"/>
          <p14:tracePt t="83380" x="7219950" y="2336800"/>
          <p14:tracePt t="83396" x="7239000" y="2324100"/>
          <p14:tracePt t="83413" x="7251700" y="2317750"/>
          <p14:tracePt t="83429" x="7264400" y="2311400"/>
          <p14:tracePt t="83446" x="7270750" y="2305050"/>
          <p14:tracePt t="83462" x="7283450" y="2305050"/>
          <p14:tracePt t="83551" x="7289800" y="2305050"/>
          <p14:tracePt t="83558" x="7296150" y="2305050"/>
          <p14:tracePt t="83566" x="7308850" y="2298700"/>
          <p14:tracePt t="83579" x="7315200" y="2286000"/>
          <p14:tracePt t="83595" x="7327900" y="2279650"/>
          <p14:tracePt t="83613" x="7340600" y="2273300"/>
          <p14:tracePt t="83631" x="7346950" y="2273300"/>
          <p14:tracePt t="83671" x="7346950" y="2266950"/>
          <p14:tracePt t="84719" x="7346950" y="2279650"/>
          <p14:tracePt t="84728" x="7346950" y="2292350"/>
          <p14:tracePt t="84737" x="7346950" y="2298700"/>
          <p14:tracePt t="84753" x="7340600" y="2317750"/>
          <p14:tracePt t="84770" x="7334250" y="2324100"/>
          <p14:tracePt t="84788" x="7327900" y="2343150"/>
          <p14:tracePt t="84802" x="7321550" y="2349500"/>
          <p14:tracePt t="84836" x="7315200" y="2355850"/>
          <p14:tracePt t="84895" x="7315200" y="2362200"/>
          <p14:tracePt t="84932" x="7308850" y="2362200"/>
          <p14:tracePt t="84965" x="7308850" y="2368550"/>
          <p14:tracePt t="85222" x="7308850" y="2374900"/>
          <p14:tracePt t="85229" x="7302500" y="2381250"/>
          <p14:tracePt t="85243" x="7296150" y="2406650"/>
          <p14:tracePt t="85260" x="7289800" y="2432050"/>
          <p14:tracePt t="85276" x="7283450" y="2476500"/>
          <p14:tracePt t="85293" x="7264400" y="2527300"/>
          <p14:tracePt t="85310" x="7245350" y="2565400"/>
          <p14:tracePt t="85343" x="7207250" y="2616200"/>
          <p14:tracePt t="85376" x="7169150" y="2711450"/>
          <p14:tracePt t="85393" x="7105650" y="2813050"/>
          <p14:tracePt t="85409" x="7061200" y="2876550"/>
          <p14:tracePt t="85427" x="7016750" y="2908300"/>
          <p14:tracePt t="85445" x="7004050" y="2927350"/>
          <p14:tracePt t="85459" x="6991350" y="2927350"/>
          <p14:tracePt t="85596" x="6991350" y="2933700"/>
          <p14:tracePt t="86245" x="6985000" y="2933700"/>
          <p14:tracePt t="86282" x="6978650" y="2933700"/>
          <p14:tracePt t="86298" x="6978650" y="2927350"/>
          <p14:tracePt t="86321" x="6972300" y="2921000"/>
          <p14:tracePt t="86350" x="6972300" y="2914650"/>
          <p14:tracePt t="86374" x="6972300" y="2908300"/>
          <p14:tracePt t="86388" x="6972300" y="2901950"/>
          <p14:tracePt t="86414" x="6965950" y="2882900"/>
          <p14:tracePt t="86430" x="6959600" y="2876550"/>
          <p14:tracePt t="86447" x="6959600" y="2870200"/>
          <p14:tracePt t="86465" x="6959600" y="2863850"/>
          <p14:tracePt t="86698" x="6953250" y="2863850"/>
          <p14:tracePt t="86728" x="6953250" y="2857500"/>
          <p14:tracePt t="86736" x="6946900" y="2857500"/>
          <p14:tracePt t="86746" x="6946900" y="2851150"/>
          <p14:tracePt t="86764" x="6940550" y="2851150"/>
          <p14:tracePt t="86779" x="6934200" y="2844800"/>
          <p14:tracePt t="86813" x="6934200" y="2838450"/>
          <p14:tracePt t="86930" x="6927850" y="2838450"/>
          <p14:tracePt t="86994" x="6927850" y="2832100"/>
          <p14:tracePt t="87043" x="6921500" y="2825750"/>
          <p14:tracePt t="87308" x="6915150" y="2825750"/>
          <p14:tracePt t="87340" x="6908800" y="2825750"/>
          <p14:tracePt t="87388" x="6908800" y="2819400"/>
          <p14:tracePt t="87888" x="6902450" y="2813050"/>
          <p14:tracePt t="87897" x="6889750" y="2800350"/>
          <p14:tracePt t="87905" x="6877050" y="2781300"/>
          <p14:tracePt t="87910" x="6864350" y="2755900"/>
          <p14:tracePt t="87927" x="6838950" y="2724150"/>
          <p14:tracePt t="87944" x="6826250" y="2698750"/>
          <p14:tracePt t="87960" x="6813550" y="2679700"/>
          <p14:tracePt t="87993" x="6800850" y="2667000"/>
          <p14:tracePt t="88027" x="6800850" y="2660650"/>
          <p14:tracePt t="88072" x="6800850" y="2654300"/>
          <p14:tracePt t="88076" x="6794500" y="2654300"/>
          <p14:tracePt t="88132" x="6794500" y="2647950"/>
          <p14:tracePt t="88166" x="6788150" y="2647950"/>
          <p14:tracePt t="88290" x="6781800" y="2647950"/>
          <p14:tracePt t="88310" x="6781800" y="2641600"/>
          <p14:tracePt t="88479" x="6775450" y="2635250"/>
          <p14:tracePt t="88496" x="6769100" y="2635250"/>
          <p14:tracePt t="88501" x="6769100" y="2628900"/>
          <p14:tracePt t="88517" x="6756400" y="2628900"/>
          <p14:tracePt t="88533" x="6750050" y="2628900"/>
          <p14:tracePt t="88568" x="6743700" y="2622550"/>
          <p14:tracePt t="88600" x="6731000" y="2616200"/>
          <p14:tracePt t="88603" x="6724650" y="2616200"/>
          <p14:tracePt t="88617" x="6711950" y="2609850"/>
          <p14:tracePt t="88634" x="6705600" y="2609850"/>
          <p14:tracePt t="88669" x="6699250" y="2609850"/>
          <p14:tracePt t="88704" x="6692900" y="2609850"/>
          <p14:tracePt t="88742" x="6686550" y="2609850"/>
          <p14:tracePt t="88750" x="6686550" y="2603500"/>
          <p14:tracePt t="88766" x="6680200" y="2603500"/>
          <p14:tracePt t="88806" x="6673850" y="2603500"/>
          <p14:tracePt t="88820" x="6673850" y="2597150"/>
          <p14:tracePt t="88844" x="6667500" y="2597150"/>
          <p14:tracePt t="88869" x="6661150" y="2597150"/>
          <p14:tracePt t="88886" x="6654800" y="2597150"/>
          <p14:tracePt t="88901" x="6648450" y="2597150"/>
          <p14:tracePt t="88914" x="6642100" y="2597150"/>
          <p14:tracePt t="88939" x="6635750" y="2597150"/>
          <p14:tracePt t="88988" x="6629400" y="2597150"/>
          <p14:tracePt t="89017" x="6616700" y="2597150"/>
          <p14:tracePt t="89024" x="6610350" y="2597150"/>
          <p14:tracePt t="89033" x="6604000" y="2597150"/>
          <p14:tracePt t="89050" x="6597650" y="2597150"/>
          <p14:tracePt t="89068" x="6578600" y="2609850"/>
          <p14:tracePt t="89083" x="6553200" y="2622550"/>
          <p14:tracePt t="89099" x="6534150" y="2628900"/>
          <p14:tracePt t="89118" x="6502400" y="2641600"/>
          <p14:tracePt t="89133" x="6477000" y="2647950"/>
          <p14:tracePt t="89150" x="6457950" y="2654300"/>
          <p14:tracePt t="89166" x="6445250" y="2654300"/>
          <p14:tracePt t="89184" x="6419850" y="2660650"/>
          <p14:tracePt t="89200" x="6394450" y="2660650"/>
          <p14:tracePt t="89218" x="6375400" y="2660650"/>
          <p14:tracePt t="89233" x="6350000" y="2660650"/>
          <p14:tracePt t="89250" x="6311900" y="2667000"/>
          <p14:tracePt t="89267" x="6223000" y="2679700"/>
          <p14:tracePt t="89283" x="6153150" y="2679700"/>
          <p14:tracePt t="89299" x="6102350" y="2686050"/>
          <p14:tracePt t="89316" x="6026150" y="2686050"/>
          <p14:tracePt t="89334" x="5975350" y="2692400"/>
          <p14:tracePt t="89349" x="5943600" y="2692400"/>
          <p14:tracePt t="89366" x="5918200" y="2692400"/>
          <p14:tracePt t="89383" x="5886450" y="2698750"/>
          <p14:tracePt t="89401" x="5854700" y="2698750"/>
          <p14:tracePt t="89417" x="5797550" y="2698750"/>
          <p14:tracePt t="89433" x="5759450" y="2698750"/>
          <p14:tracePt t="89449" x="5727700" y="2698750"/>
          <p14:tracePt t="89467" x="5702300" y="2698750"/>
          <p14:tracePt t="89482" x="5670550" y="2698750"/>
          <p14:tracePt t="89500" x="5651500" y="2698750"/>
          <p14:tracePt t="89516" x="5645150" y="2698750"/>
          <p14:tracePt t="89551" x="5645150" y="2692400"/>
          <p14:tracePt t="89566" x="5638800" y="2692400"/>
          <p14:tracePt t="89585" x="5632450" y="2692400"/>
          <p14:tracePt t="89599" x="5626100" y="2692400"/>
          <p14:tracePt t="89616" x="5613400" y="2692400"/>
          <p14:tracePt t="89633" x="5594350" y="2686050"/>
          <p14:tracePt t="89649" x="5588000" y="2686050"/>
          <p14:tracePt t="89666" x="5581650" y="2686050"/>
          <p14:tracePt t="89684" x="5575300" y="2686050"/>
          <p14:tracePt t="89786" x="5568950" y="2686050"/>
          <p14:tracePt t="89795" x="5562600" y="2686050"/>
          <p14:tracePt t="89808" x="5556250" y="2686050"/>
          <p14:tracePt t="89856" x="5549900" y="2686050"/>
          <p14:tracePt t="89867" x="5543550" y="2686050"/>
          <p14:tracePt t="89889" x="5530850" y="2686050"/>
          <p14:tracePt t="89905" x="5524500" y="2686050"/>
          <p14:tracePt t="89920" x="5518150" y="2686050"/>
          <p14:tracePt t="89934" x="5511800" y="2686050"/>
          <p14:tracePt t="89949" x="5499100" y="2686050"/>
          <p14:tracePt t="89965" x="5492750" y="2686050"/>
          <p14:tracePt t="89999" x="5486400" y="2686050"/>
          <p14:tracePt t="90188" x="5480050" y="2686050"/>
          <p14:tracePt t="90198" x="5473700" y="2692400"/>
          <p14:tracePt t="90206" x="5467350" y="2692400"/>
          <p14:tracePt t="90224" x="5454650" y="2698750"/>
          <p14:tracePt t="90257" x="5448300" y="2698750"/>
          <p14:tracePt t="90289" x="5441950" y="2705100"/>
          <p14:tracePt t="90335" x="5435600" y="2711450"/>
          <p14:tracePt t="90358" x="5429250" y="2711450"/>
          <p14:tracePt t="90383" x="5422900" y="2717800"/>
          <p14:tracePt t="90398" x="5416550" y="2724150"/>
          <p14:tracePt t="90420" x="5410200" y="2730500"/>
          <p14:tracePt t="90436" x="5410200" y="2736850"/>
          <p14:tracePt t="90452" x="5403850" y="2743200"/>
          <p14:tracePt t="90462" x="5403850" y="2749550"/>
          <p14:tracePt t="90475" x="5397500" y="2749550"/>
          <p14:tracePt t="90491" x="5391150" y="2755900"/>
          <p14:tracePt t="90507" x="5378450" y="2768600"/>
          <p14:tracePt t="90522" x="5365750" y="2800350"/>
          <p14:tracePt t="90540" x="5334000" y="2825750"/>
          <p14:tracePt t="90557" x="5302250" y="2851150"/>
          <p14:tracePt t="90573" x="5264150" y="2882900"/>
          <p14:tracePt t="90589" x="5232400" y="2908300"/>
          <p14:tracePt t="90605" x="5213350" y="2921000"/>
          <p14:tracePt t="90608" x="5200650" y="2933700"/>
          <p14:tracePt t="90623" x="5175250" y="2946400"/>
          <p14:tracePt t="90639" x="5143500" y="2965450"/>
          <p14:tracePt t="90656" x="5105400" y="2978150"/>
          <p14:tracePt t="90672" x="5073650" y="2990850"/>
          <p14:tracePt t="90689" x="5029200" y="3016250"/>
          <p14:tracePt t="90705" x="4972050" y="3028950"/>
          <p14:tracePt t="90722" x="4927600" y="3041650"/>
          <p14:tracePt t="90739" x="4895850" y="3054350"/>
          <p14:tracePt t="90757" x="4870450" y="3060700"/>
          <p14:tracePt t="90772" x="4857750" y="3067050"/>
          <p14:tracePt t="90789" x="4845050" y="3073400"/>
          <p14:tracePt t="90805" x="4826000" y="3079750"/>
          <p14:tracePt t="90822" x="4800600" y="3092450"/>
          <p14:tracePt t="90840" x="4781550" y="3098800"/>
          <p14:tracePt t="90856" x="4775200" y="3098800"/>
          <p14:tracePt t="90872" x="4762500" y="3098800"/>
          <p14:tracePt t="90889" x="4749800" y="3105150"/>
          <p14:tracePt t="90906" x="4743450" y="3105150"/>
          <p14:tracePt t="90923" x="4737100" y="3105150"/>
          <p14:tracePt t="90939" x="4724400" y="3105150"/>
          <p14:tracePt t="90955" x="4711700" y="3105150"/>
          <p14:tracePt t="90972" x="4705350" y="3105150"/>
          <p14:tracePt t="90990" x="4692650" y="3105150"/>
          <p14:tracePt t="91007" x="4679950" y="3105150"/>
          <p14:tracePt t="91024" x="4648200" y="3111500"/>
          <p14:tracePt t="91041" x="4635500" y="3111500"/>
          <p14:tracePt t="91056" x="4616450" y="3111500"/>
          <p14:tracePt t="91072" x="4603750" y="3111500"/>
          <p14:tracePt t="91089" x="4591050" y="3111500"/>
          <p14:tracePt t="91105" x="4572000" y="3111500"/>
          <p14:tracePt t="91110" x="4559300" y="3111500"/>
          <p14:tracePt t="91122" x="4552950" y="3105150"/>
          <p14:tracePt t="91139" x="4540250" y="3105150"/>
          <p14:tracePt t="91156" x="4514850" y="3098800"/>
          <p14:tracePt t="91172" x="4495800" y="3092450"/>
          <p14:tracePt t="91189" x="4457700" y="3079750"/>
          <p14:tracePt t="91206" x="4438650" y="3079750"/>
          <p14:tracePt t="91222" x="4425950" y="3079750"/>
          <p14:tracePt t="91238" x="4413250" y="3073400"/>
          <p14:tracePt t="91314" x="4406900" y="3067050"/>
          <p14:tracePt t="91339" x="4406900" y="3060700"/>
          <p14:tracePt t="91346" x="4400550" y="3060700"/>
          <p14:tracePt t="91545" x="4394200" y="3060700"/>
          <p14:tracePt t="91591" x="4387850" y="3060700"/>
          <p14:tracePt t="91604" x="4381500" y="3060700"/>
          <p14:tracePt t="91620" x="4375150" y="3060700"/>
          <p14:tracePt t="91636" x="4375150" y="3054350"/>
          <p14:tracePt t="91644" x="4368800" y="3054350"/>
          <p14:tracePt t="91652" x="4362450" y="3054350"/>
          <p14:tracePt t="91661" x="4356100" y="3054350"/>
          <p14:tracePt t="91678" x="4343400" y="3054350"/>
          <p14:tracePt t="91694" x="4337050" y="3054350"/>
          <p14:tracePt t="91712" x="4324350" y="3054350"/>
          <p14:tracePt t="91729" x="4305300" y="3054350"/>
          <p14:tracePt t="91745" x="4292600" y="3048000"/>
          <p14:tracePt t="91778" x="4286250" y="3048000"/>
          <p14:tracePt t="91795" x="4279900" y="3048000"/>
          <p14:tracePt t="91819" x="4273550" y="3048000"/>
          <p14:tracePt t="91841" x="4267200" y="3048000"/>
          <p14:tracePt t="91962" x="4260850" y="3048000"/>
          <p14:tracePt t="92042" x="4254500" y="3048000"/>
          <p14:tracePt t="92048" x="4248150" y="3048000"/>
          <p14:tracePt t="92063" x="4241800" y="3048000"/>
          <p14:tracePt t="92079" x="4235450" y="3054350"/>
          <p14:tracePt t="92095" x="4222750" y="3054350"/>
          <p14:tracePt t="92128" x="4216400" y="3054350"/>
          <p14:tracePt t="92188" x="4210050" y="3054350"/>
          <p14:tracePt t="92337" x="4203700" y="3054350"/>
          <p14:tracePt t="92354" x="4197350" y="3054350"/>
          <p14:tracePt t="92368" x="4191000" y="3054350"/>
          <p14:tracePt t="92375" x="4184650" y="3054350"/>
          <p14:tracePt t="92390" x="4178300" y="3054350"/>
          <p14:tracePt t="92406" x="4171950" y="3054350"/>
          <p14:tracePt t="92423" x="4165600" y="3054350"/>
          <p14:tracePt t="92440" x="4159250" y="3054350"/>
          <p14:tracePt t="92457" x="4152900" y="3054350"/>
          <p14:tracePt t="92474" x="4146550" y="3054350"/>
          <p14:tracePt t="92489" x="4140200" y="3054350"/>
          <p14:tracePt t="92606" x="4133850" y="3054350"/>
          <p14:tracePt t="92674" x="4127500" y="3054350"/>
          <p14:tracePt t="92730" x="4121150" y="3054350"/>
          <p14:tracePt t="92788" x="4114800" y="3054350"/>
          <p14:tracePt t="92807" x="4114800" y="3048000"/>
          <p14:tracePt t="92813" x="4108450" y="3048000"/>
          <p14:tracePt t="92837" x="4102100" y="3041650"/>
          <p14:tracePt t="94991" x="4108450" y="3041650"/>
          <p14:tracePt t="95000" x="4108450" y="3035300"/>
          <p14:tracePt t="95256" x="4108450" y="3028950"/>
          <p14:tracePt t="95809" x="4114800" y="3022600"/>
          <p14:tracePt t="95820" x="4114800" y="3016250"/>
          <p14:tracePt t="95823" x="4114800" y="3009900"/>
          <p14:tracePt t="95834" x="4121150" y="3003550"/>
          <p14:tracePt t="95852" x="4127500" y="2997200"/>
          <p14:tracePt t="95865" x="4127500" y="2990850"/>
          <p14:tracePt t="95959" x="4127500" y="2984500"/>
          <p14:tracePt t="97366" x="4133850" y="2984500"/>
          <p14:tracePt t="97373" x="4165600" y="2978150"/>
          <p14:tracePt t="97389" x="4222750" y="2971800"/>
          <p14:tracePt t="97402" x="4330700" y="2965450"/>
          <p14:tracePt t="97419" x="4457700" y="2952750"/>
          <p14:tracePt t="97435" x="4597400" y="2952750"/>
          <p14:tracePt t="97469" x="4806950" y="2952750"/>
          <p14:tracePt t="97505" x="4927600" y="2952750"/>
          <p14:tracePt t="97519" x="4940300" y="2952750"/>
          <p14:tracePt t="97606" x="4946650" y="2952750"/>
          <p14:tracePt t="97619" x="4953000" y="2952750"/>
          <p14:tracePt t="97633" x="4959350" y="2952750"/>
          <p14:tracePt t="97638" x="4965700" y="2952750"/>
          <p14:tracePt t="97652" x="4972050" y="2952750"/>
          <p14:tracePt t="97668" x="4978400" y="2952750"/>
          <p14:tracePt t="97700" x="4978400" y="2946400"/>
          <p14:tracePt t="97716" x="4984750" y="2946400"/>
          <p14:tracePt t="97826" x="4984750" y="2940050"/>
          <p14:tracePt t="99228" x="4984750" y="2933700"/>
          <p14:tracePt t="99263" x="4984750" y="2927350"/>
          <p14:tracePt t="99309" x="4984750" y="2921000"/>
          <p14:tracePt t="99316" x="4978400" y="2921000"/>
          <p14:tracePt t="99340" x="4978400" y="2914650"/>
          <p14:tracePt t="99362" x="4972050" y="2914650"/>
          <p14:tracePt t="99402" x="4965700" y="2914650"/>
          <p14:tracePt t="99427" x="4965700" y="2908300"/>
          <p14:tracePt t="99450" x="4959350" y="2908300"/>
          <p14:tracePt t="99513" x="4959350" y="2901950"/>
          <p14:tracePt t="99530" x="4953000" y="2901950"/>
          <p14:tracePt t="100763" x="4953000" y="2908300"/>
          <p14:tracePt t="100784" x="4953000" y="2914650"/>
          <p14:tracePt t="100795" x="4953000" y="2921000"/>
          <p14:tracePt t="100806" x="4953000" y="2927350"/>
          <p14:tracePt t="100814" x="4953000" y="2933700"/>
          <p14:tracePt t="100826" x="4953000" y="2940050"/>
          <p14:tracePt t="100843" x="4953000" y="2946400"/>
          <p14:tracePt t="100876" x="4953000" y="2952750"/>
          <p14:tracePt t="100909" x="4953000" y="2965450"/>
          <p14:tracePt t="100926" x="4953000" y="2971800"/>
          <p14:tracePt t="100943" x="4953000" y="2978150"/>
          <p14:tracePt t="100960" x="4959350" y="2978150"/>
          <p14:tracePt t="100976" x="4959350" y="2984500"/>
          <p14:tracePt t="100993" x="4959350" y="2990850"/>
          <p14:tracePt t="101009" x="4965700" y="2997200"/>
          <p14:tracePt t="101026" x="4965700" y="3003550"/>
          <p14:tracePt t="101042" x="4965700" y="3009900"/>
          <p14:tracePt t="101059" x="4965700" y="3016250"/>
          <p14:tracePt t="101080" x="4965700" y="3022600"/>
          <p14:tracePt t="101093" x="4972050" y="3035300"/>
          <p14:tracePt t="101109" x="4972050" y="3048000"/>
          <p14:tracePt t="101113" x="4972050" y="3060700"/>
          <p14:tracePt t="101126" x="4972050" y="3067050"/>
          <p14:tracePt t="101143" x="4978400" y="3092450"/>
          <p14:tracePt t="101159" x="4984750" y="3105150"/>
          <p14:tracePt t="101177" x="4984750" y="3117850"/>
          <p14:tracePt t="101194" x="4991100" y="3136900"/>
          <p14:tracePt t="101210" x="4991100" y="3149600"/>
          <p14:tracePt t="101226" x="4991100" y="3162300"/>
          <p14:tracePt t="101243" x="4997450" y="3175000"/>
          <p14:tracePt t="101260" x="4997450" y="3206750"/>
          <p14:tracePt t="101277" x="4997450" y="3238500"/>
          <p14:tracePt t="101293" x="4997450" y="3270250"/>
          <p14:tracePt t="101310" x="4991100" y="3302000"/>
          <p14:tracePt t="101326" x="4991100" y="3346450"/>
          <p14:tracePt t="101343" x="4984750" y="3384550"/>
          <p14:tracePt t="101359" x="4978400" y="3441700"/>
          <p14:tracePt t="101377" x="4953000" y="3505200"/>
          <p14:tracePt t="101393" x="4914900" y="3581400"/>
          <p14:tracePt t="101409" x="4902200" y="3606800"/>
          <p14:tracePt t="101426" x="4902200" y="3613150"/>
          <p14:tracePt t="101443" x="4895850" y="3613150"/>
          <p14:tracePt t="101488" x="4889500" y="3613150"/>
          <p14:tracePt t="101572" x="4883150" y="3613150"/>
          <p14:tracePt t="101588" x="4876800" y="3619500"/>
          <p14:tracePt t="101594" x="4870450" y="3625850"/>
          <p14:tracePt t="101609" x="4864100" y="3632200"/>
          <p14:tracePt t="101626" x="4845050" y="3638550"/>
          <p14:tracePt t="101642" x="4832350" y="3644900"/>
          <p14:tracePt t="101660" x="4819650" y="3651250"/>
          <p14:tracePt t="101676" x="4813300" y="3657600"/>
          <p14:tracePt t="101695" x="4800600" y="3663950"/>
          <p14:tracePt t="101709" x="4787900" y="3676650"/>
          <p14:tracePt t="101726" x="4775200" y="3683000"/>
          <p14:tracePt t="101742" x="4775200" y="3689350"/>
          <p14:tracePt t="101759" x="4768850" y="3689350"/>
          <p14:tracePt t="101874" x="4762500" y="3689350"/>
          <p14:tracePt t="101897" x="4756150" y="3689350"/>
          <p14:tracePt t="101905" x="4756150" y="3695700"/>
          <p14:tracePt t="101929" x="4749800" y="3695700"/>
          <p14:tracePt t="101954" x="4743450" y="3695700"/>
          <p14:tracePt t="101962" x="4743450" y="3702050"/>
          <p14:tracePt t="101977" x="4737100" y="3702050"/>
          <p14:tracePt t="101983" x="4737100" y="3708400"/>
          <p14:tracePt t="101999" x="4737100" y="3714750"/>
          <p14:tracePt t="102047" x="4737100" y="3721100"/>
          <p14:tracePt t="102315" x="4737100" y="3727450"/>
          <p14:tracePt t="102324" x="4730750" y="3727450"/>
          <p14:tracePt t="102331" x="4724400" y="3740150"/>
          <p14:tracePt t="102350" x="4718050" y="3765550"/>
          <p14:tracePt t="102367" x="4699000" y="3790950"/>
          <p14:tracePt t="102383" x="4699000" y="3803650"/>
          <p14:tracePt t="102398" x="4692650" y="3816350"/>
          <p14:tracePt t="102431" x="4686300" y="3822700"/>
          <p14:tracePt t="102464" x="4673600" y="3860800"/>
          <p14:tracePt t="102481" x="4667250" y="3873500"/>
          <p14:tracePt t="102498" x="4660900" y="3892550"/>
          <p14:tracePt t="102515" x="4648200" y="3924300"/>
          <p14:tracePt t="102531" x="4648200" y="3930650"/>
          <p14:tracePt t="102548" x="4641850" y="3937000"/>
          <p14:tracePt t="102564" x="4635500" y="3937000"/>
          <p14:tracePt t="102581" x="4629150" y="3937000"/>
          <p14:tracePt t="102599" x="4629150" y="3943350"/>
          <p14:tracePt t="102602" x="4622800" y="3943350"/>
          <p14:tracePt t="102626" x="4616450" y="3943350"/>
          <p14:tracePt t="102846" x="4616450" y="3937000"/>
          <p14:tracePt t="102868" x="4610100" y="3930650"/>
          <p14:tracePt t="102885" x="4603750" y="3924300"/>
          <p14:tracePt t="102892" x="4603750" y="3917950"/>
          <p14:tracePt t="102900" x="4597400" y="3917950"/>
          <p14:tracePt t="102916" x="4597400" y="3911600"/>
          <p14:tracePt t="102925" x="4591050" y="3911600"/>
          <p14:tracePt t="102940" x="4591050" y="3905250"/>
          <p14:tracePt t="102955" x="4584700" y="3905250"/>
          <p14:tracePt t="102988" x="4578350" y="3898900"/>
          <p14:tracePt t="103019" x="4578350" y="3892550"/>
          <p14:tracePt t="103065" x="4578350" y="3886200"/>
          <p14:tracePt t="103091" x="4578350" y="3879850"/>
          <p14:tracePt t="103107" x="4572000" y="3873500"/>
          <p14:tracePt t="103132" x="4572000" y="3867150"/>
          <p14:tracePt t="103481" x="4572000" y="3860800"/>
          <p14:tracePt t="103496" x="4572000" y="3854450"/>
          <p14:tracePt t="103512" x="4572000" y="3848100"/>
          <p14:tracePt t="103537" x="4572000" y="3841750"/>
          <p14:tracePt t="103553" x="4572000" y="3835400"/>
          <p14:tracePt t="103637" x="4572000" y="3829050"/>
          <p14:tracePt t="103670" x="4572000" y="3822700"/>
          <p14:tracePt t="103701" x="4572000" y="3816350"/>
          <p14:tracePt t="103744" x="4572000" y="3810000"/>
          <p14:tracePt t="103809" x="4572000" y="3803650"/>
          <p14:tracePt t="103970" x="4572000" y="3797300"/>
          <p14:tracePt t="104261" x="4559300" y="3803650"/>
          <p14:tracePt t="104266" x="4552950" y="3810000"/>
          <p14:tracePt t="104282" x="4540250" y="3810000"/>
          <p14:tracePt t="104299" x="4527550" y="3816350"/>
          <p14:tracePt t="104332" x="4514850" y="3816350"/>
          <p14:tracePt t="104352" x="4508500" y="3822700"/>
          <p14:tracePt t="104384" x="4476750" y="3829050"/>
          <p14:tracePt t="104415" x="4457700" y="3841750"/>
          <p14:tracePt t="104432" x="4451350" y="3841750"/>
          <p14:tracePt t="104449" x="4451350" y="3848100"/>
          <p14:tracePt t="104494" x="4451350" y="3854450"/>
          <p14:tracePt t="104501" x="4445000" y="3854450"/>
          <p14:tracePt t="104526" x="4438650" y="3854450"/>
          <p14:tracePt t="104534" x="4438650" y="3860800"/>
          <p14:tracePt t="104585" x="4432300" y="3867150"/>
          <p14:tracePt t="104746" x="4432300" y="3873500"/>
          <p14:tracePt t="105991" x="4432300" y="3886200"/>
          <p14:tracePt t="105998" x="4445000" y="3937000"/>
          <p14:tracePt t="106008" x="4451350" y="3987800"/>
          <p14:tracePt t="106014" x="4470400" y="4057650"/>
          <p14:tracePt t="106029" x="4483100" y="4127500"/>
          <p14:tracePt t="106046" x="4502150" y="4178300"/>
          <p14:tracePt t="106079" x="4502150" y="4222750"/>
          <p14:tracePt t="106112" x="4502150" y="4229100"/>
          <p14:tracePt t="106158" x="4502150" y="4235450"/>
          <p14:tracePt t="106244" x="4502150" y="4229100"/>
          <p14:tracePt t="106261" x="4502150" y="4222750"/>
          <p14:tracePt t="106285" x="4502150" y="4216400"/>
          <p14:tracePt t="106325" x="4502150" y="4210050"/>
          <p14:tracePt t="106360" x="4502150" y="4203700"/>
          <p14:tracePt t="106378" x="4502150" y="4197350"/>
          <p14:tracePt t="106385" x="4502150" y="4184650"/>
          <p14:tracePt t="106399" x="4502150" y="4171950"/>
          <p14:tracePt t="106415" x="4502150" y="4159250"/>
          <p14:tracePt t="106430" x="4502150" y="4146550"/>
          <p14:tracePt t="106446" x="4502150" y="4140200"/>
          <p14:tracePt t="106464" x="4502150" y="4133850"/>
          <p14:tracePt t="106479" x="4502150" y="4127500"/>
          <p14:tracePt t="106495" x="4508500" y="4127500"/>
          <p14:tracePt t="106512" x="4508500" y="4121150"/>
          <p14:tracePt t="106529" x="4508500" y="4114800"/>
          <p14:tracePt t="106545" x="4508500" y="4108450"/>
          <p14:tracePt t="106562" x="4508500" y="4102100"/>
          <p14:tracePt t="106595" x="4508500" y="4095750"/>
          <p14:tracePt t="106611" x="4508500" y="4089400"/>
          <p14:tracePt t="106629" x="4508500" y="4083050"/>
          <p14:tracePt t="106645" x="4508500" y="4076700"/>
          <p14:tracePt t="106663" x="4508500" y="4070350"/>
          <p14:tracePt t="106678" x="4508500" y="4064000"/>
          <p14:tracePt t="106895" x="4508500" y="4057650"/>
          <p14:tracePt t="106920" x="4514850" y="4057650"/>
          <p14:tracePt t="108242" x="4514850" y="4044950"/>
          <p14:tracePt t="108252" x="4514850" y="4032250"/>
          <p14:tracePt t="108258" x="4514850" y="4025900"/>
          <p14:tracePt t="108270" x="4514850" y="4019550"/>
          <p14:tracePt t="108282" x="4514850" y="4006850"/>
          <p14:tracePt t="108299" x="4514850" y="3987800"/>
          <p14:tracePt t="108332" x="4521200" y="3962400"/>
          <p14:tracePt t="108367" x="4521200" y="3949700"/>
          <p14:tracePt t="108382" x="4521200" y="3943350"/>
          <p14:tracePt t="108403" x="4521200" y="3937000"/>
          <p14:tracePt t="108433" x="4521200" y="3930650"/>
          <p14:tracePt t="108456" x="4527550" y="3930650"/>
          <p14:tracePt t="108464" x="4527550" y="3924300"/>
          <p14:tracePt t="108556" x="4527550" y="3917950"/>
          <p14:tracePt t="108722" x="4527550" y="3911600"/>
          <p14:tracePt t="108771" x="4527550" y="3905250"/>
          <p14:tracePt t="108821" x="4527550" y="3898900"/>
          <p14:tracePt t="108886" x="4527550" y="3892550"/>
          <p14:tracePt t="108978" x="4527550" y="3886200"/>
          <p14:tracePt t="109032" x="4527550" y="3879850"/>
          <p14:tracePt t="109170" x="4527550" y="3873500"/>
          <p14:tracePt t="109198" x="4527550" y="3867150"/>
          <p14:tracePt t="109231" x="4527550" y="3860800"/>
          <p14:tracePt t="109295" x="4527550" y="3854450"/>
          <p14:tracePt t="109375" x="4527550" y="3848100"/>
          <p14:tracePt t="109407" x="4527550" y="3841750"/>
          <p14:tracePt t="110284" x="4527550" y="3835400"/>
          <p14:tracePt t="110424" x="4527550" y="3829050"/>
          <p14:tracePt t="110434" x="4527550" y="3822700"/>
          <p14:tracePt t="110440" x="4527550" y="3816350"/>
          <p14:tracePt t="110456" x="4527550" y="3810000"/>
          <p14:tracePt t="110480" x="4527550" y="3803650"/>
          <p14:tracePt t="110521" x="4527550" y="3797300"/>
          <p14:tracePt t="110575" x="4527550" y="3790950"/>
          <p14:tracePt t="110639" x="4533900" y="3790950"/>
          <p14:tracePt t="110715" x="4533900" y="3784600"/>
          <p14:tracePt t="111240" x="4533900" y="3778250"/>
          <p14:tracePt t="111280" x="4514850" y="3771900"/>
          <p14:tracePt t="111291" x="4502150" y="3765550"/>
          <p14:tracePt t="111298" x="4483100" y="3759200"/>
          <p14:tracePt t="111311" x="4438650" y="3746500"/>
          <p14:tracePt t="111328" x="4387850" y="3714750"/>
          <p14:tracePt t="111360" x="4337050" y="3689350"/>
          <p14:tracePt t="111394" x="4305300" y="3683000"/>
          <p14:tracePt t="111413" x="4298950" y="3683000"/>
          <p14:tracePt t="111444" x="4292600" y="3683000"/>
          <p14:tracePt t="111462" x="4286250" y="3683000"/>
          <p14:tracePt t="111477" x="4267200" y="3683000"/>
          <p14:tracePt t="111494" x="4248150" y="3683000"/>
          <p14:tracePt t="111512" x="4222750" y="3683000"/>
          <p14:tracePt t="111527" x="4216400" y="3683000"/>
          <p14:tracePt t="111544" x="4210050" y="3683000"/>
          <p14:tracePt t="111560" x="4203700" y="3683000"/>
          <p14:tracePt t="111594" x="4191000" y="3689350"/>
          <p14:tracePt t="111610" x="4184650" y="3689350"/>
          <p14:tracePt t="111614" x="4178300" y="3695700"/>
          <p14:tracePt t="111627" x="4171950" y="3695700"/>
          <p14:tracePt t="111644" x="4165600" y="3695700"/>
          <p14:tracePt t="113626" x="4165600" y="3683000"/>
          <p14:tracePt t="113635" x="4165600" y="3663950"/>
          <p14:tracePt t="113648" x="4171950" y="3638550"/>
          <p14:tracePt t="113665" x="4178300" y="3619500"/>
          <p14:tracePt t="113703" x="4178300" y="3613150"/>
          <p14:tracePt t="123856" x="4178300" y="3581400"/>
          <p14:tracePt t="123865" x="4178300" y="3575050"/>
          <p14:tracePt t="123872" x="4178300" y="3568700"/>
          <p14:tracePt t="123929" x="4178300" y="3575050"/>
          <p14:tracePt t="123938" x="4171950" y="3600450"/>
          <p14:tracePt t="123948" x="4152900" y="3644900"/>
          <p14:tracePt t="123979" x="3879850" y="4216400"/>
          <p14:tracePt t="124012" x="3613150" y="4787900"/>
          <p14:tracePt t="124029" x="3162300" y="5416550"/>
          <p14:tracePt t="124046" x="2882900" y="5765800"/>
          <p14:tracePt t="124062" x="2584450" y="6064250"/>
          <p14:tracePt t="124079" x="2444750" y="6203950"/>
          <p14:tracePt t="124095" x="2343150" y="6311900"/>
          <p14:tracePt t="124112" x="2305050" y="6362700"/>
          <p14:tracePt t="124117" x="2298700" y="6375400"/>
          <p14:tracePt t="124129" x="2298700" y="6381750"/>
          <p14:tracePt t="124148" x="2298700" y="6388100"/>
          <p14:tracePt t="124164" x="2298700" y="6394450"/>
          <p14:tracePt t="124198" x="2311400" y="6381750"/>
          <p14:tracePt t="124213" x="2362200" y="6343650"/>
          <p14:tracePt t="124229" x="2400300" y="6311900"/>
          <p14:tracePt t="124245" x="2432050" y="6286500"/>
          <p14:tracePt t="124263" x="2489200" y="6254750"/>
          <p14:tracePt t="124278" x="2520950" y="6235700"/>
          <p14:tracePt t="124296" x="2603500" y="6203950"/>
          <p14:tracePt t="124312" x="2654300" y="6172200"/>
          <p14:tracePt t="124329" x="2730500" y="6134100"/>
          <p14:tracePt t="124345" x="2762250" y="6121400"/>
          <p14:tracePt t="124361" x="2787650" y="6102350"/>
          <p14:tracePt t="124378" x="2825750" y="6083300"/>
          <p14:tracePt t="124396" x="2851150" y="6057900"/>
          <p14:tracePt t="124412" x="2889250" y="6013450"/>
          <p14:tracePt t="124428" x="2978150" y="5867400"/>
          <p14:tracePt t="124445" x="3048000" y="5734050"/>
          <p14:tracePt t="124461" x="3105150" y="5562600"/>
          <p14:tracePt t="124478" x="3117850" y="5429250"/>
          <p14:tracePt t="124495" x="3117850" y="5353050"/>
          <p14:tracePt t="124511" x="3098800" y="5276850"/>
          <p14:tracePt t="124528" x="3048000" y="5187950"/>
          <p14:tracePt t="124546" x="2921000" y="5073650"/>
          <p14:tracePt t="124562" x="2794000" y="5016500"/>
          <p14:tracePt t="124579" x="2660650" y="4978400"/>
          <p14:tracePt t="124595" x="2552700" y="4953000"/>
          <p14:tracePt t="124612" x="2463800" y="4927600"/>
          <p14:tracePt t="124619" x="2425700" y="4921250"/>
          <p14:tracePt t="124628" x="2393950" y="4902200"/>
          <p14:tracePt t="124645" x="2324100" y="4876800"/>
          <p14:tracePt t="124662" x="2247900" y="4838700"/>
          <p14:tracePt t="124679" x="2101850" y="4749800"/>
          <p14:tracePt t="124695" x="2000250" y="4679950"/>
          <p14:tracePt t="124712" x="1911350" y="4629150"/>
          <p14:tracePt t="124728" x="1866900" y="4597400"/>
          <p14:tracePt t="124745" x="1797050" y="4565650"/>
          <p14:tracePt t="124762" x="1733550" y="4546600"/>
          <p14:tracePt t="124779" x="1708150" y="4533900"/>
          <p14:tracePt t="124795" x="1689100" y="4514850"/>
          <p14:tracePt t="124811" x="1670050" y="4457700"/>
          <p14:tracePt t="124828" x="1631950" y="4375150"/>
          <p14:tracePt t="124844" x="1606550" y="4292600"/>
          <p14:tracePt t="124862" x="1568450" y="4165600"/>
          <p14:tracePt t="124879" x="1536700" y="4070350"/>
          <p14:tracePt t="124895" x="1485900" y="3962400"/>
          <p14:tracePt t="124912" x="1454150" y="3848100"/>
          <p14:tracePt t="124927" x="1441450" y="3810000"/>
          <p14:tracePt t="124945" x="1428750" y="3759200"/>
          <p14:tracePt t="124962" x="1428750" y="3752850"/>
          <p14:tracePt t="124978" x="1428750" y="3740150"/>
          <p14:tracePt t="124994" x="1428750" y="3733800"/>
          <p14:tracePt t="125011" x="1428750" y="3721100"/>
          <p14:tracePt t="125056" x="1428750" y="3714750"/>
          <p14:tracePt t="125217" x="1428750" y="3721100"/>
          <p14:tracePt t="125231" x="1428750" y="3727450"/>
          <p14:tracePt t="125343" x="1428750" y="3733800"/>
          <p14:tracePt t="125995" x="1428750" y="3727450"/>
          <p14:tracePt t="126014" x="1428750" y="3721100"/>
          <p14:tracePt t="126024" x="1435100" y="3721100"/>
          <p14:tracePt t="126053" x="1441450" y="3721100"/>
          <p14:tracePt t="126060" x="1441450" y="3714750"/>
          <p14:tracePt t="126070" x="1447800" y="3714750"/>
          <p14:tracePt t="126080" x="1454150" y="3702050"/>
          <p14:tracePt t="126114" x="1460500" y="3606800"/>
          <p14:tracePt t="126147" x="1409700" y="3346450"/>
          <p14:tracePt t="126165" x="1314450" y="3181350"/>
          <p14:tracePt t="126180" x="1250950" y="3035300"/>
          <p14:tracePt t="126196" x="1168400" y="2921000"/>
          <p14:tracePt t="126213" x="1130300" y="2870200"/>
          <p14:tracePt t="126230" x="1092200" y="2794000"/>
          <p14:tracePt t="126247" x="1060450" y="2724150"/>
          <p14:tracePt t="126266" x="1041400" y="2679700"/>
          <p14:tracePt t="126280" x="1035050" y="2673350"/>
          <p14:tracePt t="126296" x="1028700" y="2647950"/>
          <p14:tracePt t="126313" x="1022350" y="2628900"/>
          <p14:tracePt t="126330" x="1009650" y="2603500"/>
          <p14:tracePt t="126346" x="996950" y="2578100"/>
          <p14:tracePt t="126363" x="977900" y="2546350"/>
          <p14:tracePt t="126383" x="965200" y="2540000"/>
          <p14:tracePt t="126397" x="946150" y="2520950"/>
          <p14:tracePt t="126415" x="939800" y="2501900"/>
          <p14:tracePt t="126429" x="927100" y="2482850"/>
          <p14:tracePt t="126446" x="914400" y="2451100"/>
          <p14:tracePt t="126463" x="901700" y="2438400"/>
          <p14:tracePt t="126480" x="889000" y="2419350"/>
          <p14:tracePt t="126497" x="876300" y="2393950"/>
          <p14:tracePt t="126517" x="857250" y="2387600"/>
          <p14:tracePt t="126529" x="850900" y="2381250"/>
          <p14:tracePt t="126547" x="825500" y="2362200"/>
          <p14:tracePt t="126563" x="812800" y="2349500"/>
          <p14:tracePt t="126579" x="806450" y="2336800"/>
          <p14:tracePt t="126597" x="793750" y="2330450"/>
          <p14:tracePt t="126613" x="793750" y="2324100"/>
          <p14:tracePt t="126648" x="793750" y="2317750"/>
          <p14:tracePt t="126656" x="793750" y="2311400"/>
          <p14:tracePt t="126664" x="787400" y="2311400"/>
          <p14:tracePt t="126681" x="781050" y="2311400"/>
          <p14:tracePt t="126696" x="781050" y="2298700"/>
          <p14:tracePt t="126714" x="774700" y="2292350"/>
          <p14:tracePt t="126730" x="774700" y="2286000"/>
          <p14:tracePt t="126747" x="774700" y="2279650"/>
          <p14:tracePt t="126789" x="768350" y="2273300"/>
          <p14:tracePt t="126798" x="762000" y="2260600"/>
          <p14:tracePt t="126812" x="762000" y="2254250"/>
          <p14:tracePt t="126829" x="755650" y="2247900"/>
          <p14:tracePt t="126846" x="755650" y="2241550"/>
          <p14:tracePt t="126881" x="749300" y="2241550"/>
          <p14:tracePt t="126896" x="749300" y="2235200"/>
          <p14:tracePt t="126947" x="749300" y="2228850"/>
          <p14:tracePt t="126971" x="749300" y="2222500"/>
          <p14:tracePt t="127049" x="749300" y="2216150"/>
          <p14:tracePt t="127081" x="749300" y="2209800"/>
          <p14:tracePt t="127110" x="749300" y="2203450"/>
          <p14:tracePt t="127276" x="749300" y="2197100"/>
          <p14:tracePt t="128078" x="749300" y="2203450"/>
          <p14:tracePt t="128093" x="749300" y="2235200"/>
          <p14:tracePt t="128102" x="749300" y="2247900"/>
          <p14:tracePt t="128116" x="749300" y="2273300"/>
          <p14:tracePt t="128134" x="749300" y="2286000"/>
          <p14:tracePt t="128150" x="749300" y="2292350"/>
          <p14:tracePt t="128218" x="749300" y="2298700"/>
          <p14:tracePt t="128323" x="755650" y="2298700"/>
          <p14:tracePt t="128375" x="755650" y="2292350"/>
          <p14:tracePt t="128419" x="755650" y="2286000"/>
          <p14:tracePt t="128571" x="762000" y="2279650"/>
          <p14:tracePt t="128578" x="762000" y="2273300"/>
          <p14:tracePt t="128586" x="762000" y="2266950"/>
          <p14:tracePt t="128608" x="768350" y="2260600"/>
          <p14:tracePt t="128633" x="768350" y="2254250"/>
          <p14:tracePt t="128656" x="768350" y="2247900"/>
          <p14:tracePt t="128764" x="768350" y="2254250"/>
          <p14:tracePt t="128786" x="768350" y="2260600"/>
          <p14:tracePt t="129545" x="768350" y="2266950"/>
          <p14:tracePt t="129574" x="768350" y="2209800"/>
          <p14:tracePt t="129587" x="768350" y="2197100"/>
          <p14:tracePt t="129599" x="755650" y="2159000"/>
          <p14:tracePt t="129616" x="742950" y="2152650"/>
          <p14:tracePt t="129635" x="730250" y="2127250"/>
          <p14:tracePt t="129665" x="704850" y="2089150"/>
          <p14:tracePt t="129700" x="679450" y="2070100"/>
          <p14:tracePt t="129749" x="673100" y="2070100"/>
          <p14:tracePt t="129760" x="673100" y="2063750"/>
          <p14:tracePt t="129870" x="673100" y="2057400"/>
          <p14:tracePt t="129876" x="673100" y="2051050"/>
          <p14:tracePt t="129886" x="666750" y="2044700"/>
          <p14:tracePt t="129903" x="660400" y="2044700"/>
          <p14:tracePt t="129927" x="660400" y="2038350"/>
          <p14:tracePt t="130236" x="660400" y="2032000"/>
          <p14:tracePt t="130339" x="660400" y="2025650"/>
          <p14:tracePt t="130685" x="660400" y="2019300"/>
          <p14:tracePt t="130989" x="654050" y="2032000"/>
          <p14:tracePt t="130998" x="654050" y="2044700"/>
          <p14:tracePt t="131008" x="647700" y="2057400"/>
          <p14:tracePt t="131014" x="647700" y="2063750"/>
          <p14:tracePt t="131030" x="641350" y="2082800"/>
          <p14:tracePt t="131297" x="641350" y="2089150"/>
          <p14:tracePt t="131451" x="641350" y="2095500"/>
          <p14:tracePt t="131461" x="641350" y="2108200"/>
          <p14:tracePt t="131479" x="641350" y="2133600"/>
          <p14:tracePt t="131495" x="641350" y="2146300"/>
          <p14:tracePt t="131514" x="635000" y="2152650"/>
          <p14:tracePt t="131528" x="635000" y="2159000"/>
          <p14:tracePt t="131632" x="635000" y="2165350"/>
          <p14:tracePt t="131856" x="635000" y="2171700"/>
          <p14:tracePt t="131865" x="635000" y="2178050"/>
          <p14:tracePt t="132503" x="635000" y="2184400"/>
          <p14:tracePt t="132591" x="635000" y="2190750"/>
          <p14:tracePt t="132636" x="635000" y="2197100"/>
          <p14:tracePt t="133075" x="635000" y="2203450"/>
          <p14:tracePt t="133113" x="635000" y="2209800"/>
          <p14:tracePt t="133388" x="635000" y="2216150"/>
          <p14:tracePt t="133400" x="635000" y="2222500"/>
          <p14:tracePt t="133408" x="635000" y="2235200"/>
          <p14:tracePt t="133418" x="635000" y="2241550"/>
          <p14:tracePt t="133427" x="635000" y="2247900"/>
          <p14:tracePt t="133443" x="635000" y="2260600"/>
          <p14:tracePt t="133518" x="635000" y="2266950"/>
          <p14:tracePt t="133669" x="635000" y="2273300"/>
          <p14:tracePt t="136636" x="635000" y="2266950"/>
          <p14:tracePt t="137404" x="635000" y="2273300"/>
          <p14:tracePt t="137411" x="635000" y="2279650"/>
          <p14:tracePt t="137427" x="635000" y="2286000"/>
          <p14:tracePt t="137480" x="635000" y="2292350"/>
          <p14:tracePt t="137538" x="635000" y="2298700"/>
          <p14:tracePt t="138367" x="635000" y="2305050"/>
          <p14:tracePt t="138383" x="635000" y="2311400"/>
          <p14:tracePt t="138398" x="635000" y="2317750"/>
          <p14:tracePt t="138422" x="635000" y="2324100"/>
          <p14:tracePt t="138446" x="635000" y="2330450"/>
          <p14:tracePt t="138484" x="641350" y="2330450"/>
          <p14:tracePt t="139218" x="641350" y="2336800"/>
          <p14:tracePt t="139228" x="641350" y="2349500"/>
          <p14:tracePt t="139237" x="641350" y="2368550"/>
          <p14:tracePt t="139255" x="641350" y="2381250"/>
          <p14:tracePt t="139288" x="641350" y="2387600"/>
          <p14:tracePt t="140565" x="641350" y="2400300"/>
          <p14:tracePt t="140578" x="641350" y="2413000"/>
          <p14:tracePt t="140586" x="641350" y="2419350"/>
          <p14:tracePt t="140602" x="641350" y="2425700"/>
          <p14:tracePt t="140625" x="641350" y="2432050"/>
          <p14:tracePt t="140785" x="641350" y="2438400"/>
          <p14:tracePt t="140838" x="641350" y="2444750"/>
          <p14:tracePt t="140845" x="647700" y="2457450"/>
          <p14:tracePt t="140853" x="647700" y="2470150"/>
          <p14:tracePt t="140868" x="647700" y="2489200"/>
          <p14:tracePt t="140885" x="654050" y="2514600"/>
          <p14:tracePt t="140901" x="654050" y="2533650"/>
          <p14:tracePt t="140918" x="660400" y="2559050"/>
          <p14:tracePt t="140934" x="660400" y="2584450"/>
          <p14:tracePt t="140952" x="660400" y="2597150"/>
          <p14:tracePt t="140968" x="666750" y="2609850"/>
          <p14:tracePt t="140985" x="666750" y="2622550"/>
          <p14:tracePt t="141002" x="666750" y="2641600"/>
          <p14:tracePt t="141018" x="673100" y="2654300"/>
          <p14:tracePt t="141035" x="673100" y="2660650"/>
          <p14:tracePt t="141052" x="673100" y="2667000"/>
          <p14:tracePt t="141068" x="673100" y="2673350"/>
          <p14:tracePt t="141085" x="673100" y="2679700"/>
          <p14:tracePt t="141118" x="673100" y="2692400"/>
          <p14:tracePt t="141135" x="679450" y="2692400"/>
          <p14:tracePt t="141151" x="679450" y="2705100"/>
          <p14:tracePt t="141168" x="679450" y="2717800"/>
          <p14:tracePt t="141185" x="679450" y="2724150"/>
          <p14:tracePt t="141218" x="685800" y="2730500"/>
          <p14:tracePt t="141235" x="685800" y="2743200"/>
          <p14:tracePt t="141251" x="685800" y="2749550"/>
          <p14:tracePt t="141268" x="685800" y="2762250"/>
          <p14:tracePt t="141301" x="685800" y="2768600"/>
          <p14:tracePt t="141318" x="692150" y="2787650"/>
          <p14:tracePt t="141335" x="698500" y="2806700"/>
          <p14:tracePt t="141351" x="704850" y="2832100"/>
          <p14:tracePt t="141368" x="711200" y="2857500"/>
          <p14:tracePt t="141385" x="717550" y="2870200"/>
          <p14:tracePt t="141401" x="723900" y="2882900"/>
          <p14:tracePt t="141418" x="723900" y="2889250"/>
          <p14:tracePt t="141434" x="723900" y="2895600"/>
          <p14:tracePt t="141495" x="723900" y="2901950"/>
          <p14:tracePt t="141511" x="730250" y="2901950"/>
          <p14:tracePt t="143052" x="730250" y="2895600"/>
          <p14:tracePt t="143123" x="730250" y="2889250"/>
          <p14:tracePt t="143162" x="730250" y="2882900"/>
          <p14:tracePt t="143371" x="730250" y="2876550"/>
          <p14:tracePt t="146904" x="730250" y="2870200"/>
          <p14:tracePt t="149920" x="730250" y="2876550"/>
          <p14:tracePt t="149952" x="730250" y="2882900"/>
          <p14:tracePt t="150182" x="730250" y="2889250"/>
          <p14:tracePt t="150195" x="730250" y="2895600"/>
          <p14:tracePt t="150210" x="730250" y="2901950"/>
          <p14:tracePt t="150227" x="730250" y="2908300"/>
          <p14:tracePt t="150294" x="730250" y="2914650"/>
          <p14:tracePt t="150561" x="730250" y="2921000"/>
          <p14:tracePt t="150596" x="730250" y="2927350"/>
          <p14:tracePt t="150781" x="730250" y="2933700"/>
          <p14:tracePt t="150803" x="730250" y="2940050"/>
          <p14:tracePt t="150945" x="730250" y="2946400"/>
          <p14:tracePt t="152490" x="730250" y="2952750"/>
          <p14:tracePt t="152498" x="730250" y="2965450"/>
          <p14:tracePt t="152513" x="730250" y="2984500"/>
          <p14:tracePt t="152526" x="736600" y="2990850"/>
          <p14:tracePt t="152543" x="736600" y="2997200"/>
          <p14:tracePt t="152559" x="736600" y="3003550"/>
          <p14:tracePt t="152576" x="736600" y="3009900"/>
          <p14:tracePt t="152609" x="736600" y="3016250"/>
          <p14:tracePt t="152667" x="736600" y="3022600"/>
          <p14:tracePt t="153161" x="736600" y="3028950"/>
          <p14:tracePt t="153834" x="736600" y="3035300"/>
          <p14:tracePt t="157539" x="736600" y="3041650"/>
          <p14:tracePt t="157546" x="736600" y="3048000"/>
          <p14:tracePt t="157559" x="736600" y="3054350"/>
          <p14:tracePt t="157567" x="736600" y="3060700"/>
          <p14:tracePt t="157583" x="736600" y="3067050"/>
          <p14:tracePt t="157642" x="736600" y="3035300"/>
          <p14:tracePt t="157648" x="736600" y="3028950"/>
          <p14:tracePt t="157677" x="736600" y="3022600"/>
          <p14:tracePt t="157875" x="736600" y="3016250"/>
          <p14:tracePt t="157898" x="736600" y="3009900"/>
          <p14:tracePt t="157906" x="736600" y="3003550"/>
          <p14:tracePt t="157917" x="736600" y="2997200"/>
          <p14:tracePt t="157934" x="736600" y="2990850"/>
          <p14:tracePt t="157951" x="711200" y="2978150"/>
          <p14:tracePt t="157967" x="704850" y="2978150"/>
          <p14:tracePt t="159249" x="0" y="0"/>
        </p14:tracePtLst>
      </p14:laserTraceLst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Jumlah</a:t>
            </a:r>
            <a:r>
              <a:rPr lang="en-US" dirty="0"/>
              <a:t> </a:t>
            </a:r>
            <a:r>
              <a:rPr lang="en-US" dirty="0" err="1"/>
              <a:t>alamat</a:t>
            </a:r>
            <a:r>
              <a:rPr lang="en-US" dirty="0"/>
              <a:t> </a:t>
            </a:r>
            <a:r>
              <a:rPr lang="en-US" dirty="0" err="1"/>
              <a:t>pada</a:t>
            </a:r>
            <a:r>
              <a:rPr lang="en-US" dirty="0"/>
              <a:t> </a:t>
            </a:r>
            <a:r>
              <a:rPr lang="en-US" dirty="0" err="1"/>
              <a:t>instruksi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Alamat</a:t>
            </a:r>
            <a:r>
              <a:rPr lang="en-US" dirty="0"/>
              <a:t> yang </a:t>
            </a:r>
            <a:r>
              <a:rPr lang="en-US" dirty="0" err="1"/>
              <a:t>dibutuhkan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operasi</a:t>
            </a:r>
            <a:r>
              <a:rPr lang="en-US" dirty="0"/>
              <a:t> </a:t>
            </a:r>
            <a:r>
              <a:rPr lang="en-US" dirty="0" err="1"/>
              <a:t>aritmatika</a:t>
            </a:r>
            <a:endParaRPr lang="en-US" dirty="0"/>
          </a:p>
          <a:p>
            <a:pPr lvl="1"/>
            <a:r>
              <a:rPr lang="en-US" dirty="0"/>
              <a:t>2 operand</a:t>
            </a:r>
          </a:p>
          <a:p>
            <a:pPr lvl="1"/>
            <a:r>
              <a:rPr lang="en-US" dirty="0"/>
              <a:t>1 </a:t>
            </a:r>
            <a:r>
              <a:rPr lang="en-US" dirty="0" err="1"/>
              <a:t>alamat</a:t>
            </a:r>
            <a:r>
              <a:rPr lang="en-US" dirty="0"/>
              <a:t> </a:t>
            </a:r>
            <a:r>
              <a:rPr lang="en-US" dirty="0" err="1"/>
              <a:t>hasil</a:t>
            </a:r>
            <a:endParaRPr lang="en-US" dirty="0"/>
          </a:p>
          <a:p>
            <a:pPr lvl="1"/>
            <a:r>
              <a:rPr lang="en-US" dirty="0"/>
              <a:t>1 </a:t>
            </a:r>
            <a:r>
              <a:rPr lang="en-US" dirty="0" err="1"/>
              <a:t>alamat</a:t>
            </a:r>
            <a:r>
              <a:rPr lang="en-US" dirty="0"/>
              <a:t> </a:t>
            </a:r>
            <a:r>
              <a:rPr lang="en-US" dirty="0" err="1"/>
              <a:t>instruksi</a:t>
            </a:r>
            <a:r>
              <a:rPr lang="en-US" dirty="0"/>
              <a:t> </a:t>
            </a:r>
            <a:r>
              <a:rPr lang="en-US" dirty="0" err="1"/>
              <a:t>selanjutnya</a:t>
            </a:r>
            <a:endParaRPr lang="en-US" dirty="0"/>
          </a:p>
          <a:p>
            <a:r>
              <a:rPr lang="en-US" dirty="0"/>
              <a:t>Most architecture: instructions have one, two, or three operand addresses, with the address of the next instruction being implicit (obtained from the program counter)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727" y="5533378"/>
            <a:ext cx="3228975" cy="342900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789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7845"/>
    </mc:Choice>
    <mc:Fallback xmlns="">
      <p:transition spd="slow" advTm="878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ChangeArrowheads="1"/>
          </p:cNvSpPr>
          <p:nvPr/>
        </p:nvSpPr>
        <p:spPr bwMode="auto">
          <a:xfrm>
            <a:off x="431800" y="622935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387" name="Rectangle 3"/>
          <p:cNvSpPr>
            <a:spLocks noChangeArrowheads="1"/>
          </p:cNvSpPr>
          <p:nvPr/>
        </p:nvSpPr>
        <p:spPr bwMode="auto">
          <a:xfrm>
            <a:off x="3124200" y="622935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388" name="Rectangle 4"/>
          <p:cNvSpPr>
            <a:spLocks noGrp="1" noChangeArrowheads="1"/>
          </p:cNvSpPr>
          <p:nvPr>
            <p:ph type="title"/>
          </p:nvPr>
        </p:nvSpPr>
        <p:spPr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r>
              <a:rPr lang="en-US" altLang="en-US"/>
              <a:t>Number of Addresses (a)</a:t>
            </a:r>
          </a:p>
        </p:txBody>
      </p:sp>
      <p:sp>
        <p:nvSpPr>
          <p:cNvPr id="16389" name="Rectangle 5"/>
          <p:cNvSpPr>
            <a:spLocks noGrp="1" noChangeArrowheads="1"/>
          </p:cNvSpPr>
          <p:nvPr>
            <p:ph idx="1"/>
          </p:nvPr>
        </p:nvSpPr>
        <p:spPr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r>
              <a:rPr lang="en-US" altLang="en-US"/>
              <a:t>3 addresses</a:t>
            </a:r>
          </a:p>
          <a:p>
            <a:pPr lvl="1"/>
            <a:r>
              <a:rPr lang="en-US" altLang="en-US"/>
              <a:t>Operand 1, Operand 2, Result</a:t>
            </a:r>
          </a:p>
          <a:p>
            <a:pPr lvl="1"/>
            <a:r>
              <a:rPr lang="en-US" altLang="en-US"/>
              <a:t>a = b + c;</a:t>
            </a:r>
          </a:p>
          <a:p>
            <a:pPr lvl="1"/>
            <a:r>
              <a:rPr lang="en-US" altLang="en-US"/>
              <a:t>May be a forth - next instruction (usually implicit)</a:t>
            </a:r>
          </a:p>
          <a:p>
            <a:pPr lvl="1"/>
            <a:r>
              <a:rPr lang="en-US" altLang="en-US"/>
              <a:t>Not common</a:t>
            </a:r>
          </a:p>
          <a:p>
            <a:pPr lvl="1"/>
            <a:r>
              <a:rPr lang="en-US" altLang="en-US"/>
              <a:t>Needs very long words to hold everything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528" y="2852936"/>
            <a:ext cx="3829050" cy="2114550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p:transition spd="slow" advTm="83042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ChangeArrowheads="1"/>
          </p:cNvSpPr>
          <p:nvPr/>
        </p:nvSpPr>
        <p:spPr bwMode="auto">
          <a:xfrm>
            <a:off x="431800" y="622935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35" name="Rectangle 3"/>
          <p:cNvSpPr>
            <a:spLocks noChangeArrowheads="1"/>
          </p:cNvSpPr>
          <p:nvPr/>
        </p:nvSpPr>
        <p:spPr bwMode="auto">
          <a:xfrm>
            <a:off x="3124200" y="622935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36" name="Rectangle 4"/>
          <p:cNvSpPr>
            <a:spLocks noGrp="1" noChangeArrowheads="1"/>
          </p:cNvSpPr>
          <p:nvPr>
            <p:ph type="title"/>
          </p:nvPr>
        </p:nvSpPr>
        <p:spPr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r>
              <a:rPr lang="en-US" altLang="en-US"/>
              <a:t>Number of Addresses (b)</a:t>
            </a:r>
          </a:p>
        </p:txBody>
      </p:sp>
      <p:sp>
        <p:nvSpPr>
          <p:cNvPr id="18437" name="Rectangle 5"/>
          <p:cNvSpPr>
            <a:spLocks noGrp="1" noChangeArrowheads="1"/>
          </p:cNvSpPr>
          <p:nvPr>
            <p:ph idx="1"/>
          </p:nvPr>
        </p:nvSpPr>
        <p:spPr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r>
              <a:rPr lang="en-US" altLang="en-US"/>
              <a:t>2 addresses</a:t>
            </a:r>
          </a:p>
          <a:p>
            <a:pPr lvl="1"/>
            <a:r>
              <a:rPr lang="en-US" altLang="en-US"/>
              <a:t>One address doubles as operand and result</a:t>
            </a:r>
          </a:p>
          <a:p>
            <a:pPr lvl="1"/>
            <a:r>
              <a:rPr lang="en-US" altLang="en-US"/>
              <a:t>a = a + b</a:t>
            </a:r>
          </a:p>
          <a:p>
            <a:pPr lvl="1"/>
            <a:r>
              <a:rPr lang="en-US" altLang="en-US"/>
              <a:t>Reduces length of instruction</a:t>
            </a:r>
          </a:p>
          <a:p>
            <a:pPr lvl="1"/>
            <a:r>
              <a:rPr lang="en-US" altLang="en-US"/>
              <a:t>Requires some extra work</a:t>
            </a:r>
          </a:p>
          <a:p>
            <a:pPr lvl="2"/>
            <a:r>
              <a:rPr lang="en-US" altLang="en-US"/>
              <a:t>Temporary storage to hold some results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520" y="2780928"/>
            <a:ext cx="3886200" cy="24765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3" name="Ink 2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685800" y="1803240"/>
              <a:ext cx="7747560" cy="4877280"/>
            </p14:xfrm>
          </p:contentPart>
        </mc:Choice>
        <mc:Fallback xmlns="">
          <p:pic>
            <p:nvPicPr>
              <p:cNvPr id="3" name="Ink 2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76440" y="1793880"/>
                <a:ext cx="7766280" cy="489600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p:transition spd="slow" advTm="19912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ChangeArrowheads="1"/>
          </p:cNvSpPr>
          <p:nvPr/>
        </p:nvSpPr>
        <p:spPr bwMode="auto">
          <a:xfrm>
            <a:off x="431800" y="622935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483" name="Rectangle 3"/>
          <p:cNvSpPr>
            <a:spLocks noChangeArrowheads="1"/>
          </p:cNvSpPr>
          <p:nvPr/>
        </p:nvSpPr>
        <p:spPr bwMode="auto">
          <a:xfrm>
            <a:off x="3124200" y="622935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484" name="Rectangle 4"/>
          <p:cNvSpPr>
            <a:spLocks noGrp="1" noChangeArrowheads="1"/>
          </p:cNvSpPr>
          <p:nvPr>
            <p:ph type="title"/>
          </p:nvPr>
        </p:nvSpPr>
        <p:spPr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r>
              <a:rPr lang="en-US" altLang="en-US"/>
              <a:t>Number of Addresses (c)</a:t>
            </a:r>
          </a:p>
        </p:txBody>
      </p:sp>
      <p:sp>
        <p:nvSpPr>
          <p:cNvPr id="20485" name="Rectangle 5"/>
          <p:cNvSpPr>
            <a:spLocks noGrp="1" noChangeArrowheads="1"/>
          </p:cNvSpPr>
          <p:nvPr>
            <p:ph idx="1"/>
          </p:nvPr>
        </p:nvSpPr>
        <p:spPr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r>
              <a:rPr lang="en-US" altLang="en-US"/>
              <a:t>1 address</a:t>
            </a:r>
          </a:p>
          <a:p>
            <a:pPr lvl="1"/>
            <a:r>
              <a:rPr lang="en-US" altLang="en-US"/>
              <a:t>Implicit second address</a:t>
            </a:r>
          </a:p>
          <a:p>
            <a:pPr lvl="1"/>
            <a:r>
              <a:rPr lang="en-US" altLang="en-US"/>
              <a:t>Usually a register (accumulator)</a:t>
            </a:r>
          </a:p>
          <a:p>
            <a:pPr lvl="1"/>
            <a:r>
              <a:rPr lang="en-US" altLang="en-US"/>
              <a:t>Common on early machines</a:t>
            </a:r>
          </a:p>
          <a:p>
            <a:pPr>
              <a:buFont typeface="Monotype Sorts" pitchFamily="2" charset="2"/>
              <a:buChar char="y"/>
            </a:pPr>
            <a:endParaRPr lang="en-US" altLang="en-US" sz="240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2048" y="2451285"/>
            <a:ext cx="3905250" cy="341947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3" name="Ink 2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596880" y="888840"/>
              <a:ext cx="6826680" cy="4350240"/>
            </p14:xfrm>
          </p:contentPart>
        </mc:Choice>
        <mc:Fallback xmlns="">
          <p:pic>
            <p:nvPicPr>
              <p:cNvPr id="3" name="Ink 2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87520" y="879480"/>
                <a:ext cx="6845400" cy="436896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p:transition spd="slow" advTm="181757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ChangeArrowheads="1"/>
          </p:cNvSpPr>
          <p:nvPr/>
        </p:nvSpPr>
        <p:spPr bwMode="auto">
          <a:xfrm>
            <a:off x="431800" y="622935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531" name="Rectangle 3"/>
          <p:cNvSpPr>
            <a:spLocks noChangeArrowheads="1"/>
          </p:cNvSpPr>
          <p:nvPr/>
        </p:nvSpPr>
        <p:spPr bwMode="auto">
          <a:xfrm>
            <a:off x="3124200" y="622935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532" name="Rectangle 4"/>
          <p:cNvSpPr>
            <a:spLocks noGrp="1" noChangeArrowheads="1"/>
          </p:cNvSpPr>
          <p:nvPr>
            <p:ph type="title"/>
          </p:nvPr>
        </p:nvSpPr>
        <p:spPr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r>
              <a:rPr lang="en-US" altLang="en-US"/>
              <a:t>Number of Addresses (d)</a:t>
            </a:r>
          </a:p>
        </p:txBody>
      </p:sp>
      <p:sp>
        <p:nvSpPr>
          <p:cNvPr id="22533" name="Rectangle 5"/>
          <p:cNvSpPr>
            <a:spLocks noGrp="1" noChangeArrowheads="1"/>
          </p:cNvSpPr>
          <p:nvPr>
            <p:ph idx="1"/>
          </p:nvPr>
        </p:nvSpPr>
        <p:spPr>
          <a:xfrm>
            <a:off x="3886200" y="518266"/>
            <a:ext cx="4686299" cy="5655156"/>
          </a:xfrm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r>
              <a:rPr lang="en-US" altLang="en-US"/>
              <a:t>0 (zero) addresses</a:t>
            </a:r>
          </a:p>
          <a:p>
            <a:pPr lvl="1"/>
            <a:r>
              <a:rPr lang="en-US" altLang="en-US"/>
              <a:t>All addresses implicit</a:t>
            </a:r>
          </a:p>
          <a:p>
            <a:pPr lvl="1"/>
            <a:r>
              <a:rPr lang="en-US" altLang="en-US"/>
              <a:t>Uses a stack</a:t>
            </a:r>
          </a:p>
          <a:p>
            <a:pPr lvl="1"/>
            <a:r>
              <a:rPr lang="en-US" altLang="en-US"/>
              <a:t>e.g. push a</a:t>
            </a:r>
          </a:p>
          <a:p>
            <a:pPr lvl="1"/>
            <a:r>
              <a:rPr lang="en-US" altLang="en-US"/>
              <a:t>      push b</a:t>
            </a:r>
          </a:p>
          <a:p>
            <a:pPr lvl="1"/>
            <a:r>
              <a:rPr lang="en-US" altLang="en-US"/>
              <a:t>      add</a:t>
            </a:r>
          </a:p>
          <a:p>
            <a:pPr lvl="1"/>
            <a:r>
              <a:rPr lang="en-US" altLang="en-US"/>
              <a:t>      pop c</a:t>
            </a:r>
          </a:p>
          <a:p>
            <a:pPr lvl="1"/>
            <a:endParaRPr lang="en-US" altLang="en-US"/>
          </a:p>
          <a:p>
            <a:pPr lvl="1"/>
            <a:r>
              <a:rPr lang="en-US" altLang="en-US"/>
              <a:t>c = a + b</a:t>
            </a:r>
          </a:p>
          <a:p>
            <a:pPr>
              <a:buFont typeface="Monotype Sorts" pitchFamily="2" charset="2"/>
              <a:buChar char="y"/>
            </a:pPr>
            <a:endParaRPr lang="en-US" altLang="en-US" sz="2400"/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4" name="Ink 3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346560" y="1822320"/>
              <a:ext cx="4832640" cy="2953080"/>
            </p14:xfrm>
          </p:contentPart>
        </mc:Choice>
        <mc:Fallback xmlns="">
          <p:pic>
            <p:nvPicPr>
              <p:cNvPr id="4" name="Ink 3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337200" y="1812960"/>
                <a:ext cx="4851360" cy="297180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p:transition spd="slow" advTm="92469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10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ChangeArrowheads="1"/>
          </p:cNvSpPr>
          <p:nvPr/>
        </p:nvSpPr>
        <p:spPr bwMode="auto">
          <a:xfrm>
            <a:off x="431800" y="622935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579" name="Rectangle 3"/>
          <p:cNvSpPr>
            <a:spLocks noChangeArrowheads="1"/>
          </p:cNvSpPr>
          <p:nvPr/>
        </p:nvSpPr>
        <p:spPr bwMode="auto">
          <a:xfrm>
            <a:off x="3124200" y="622935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580" name="Rectangle 4"/>
          <p:cNvSpPr>
            <a:spLocks noGrp="1" noChangeArrowheads="1"/>
          </p:cNvSpPr>
          <p:nvPr>
            <p:ph type="title"/>
          </p:nvPr>
        </p:nvSpPr>
        <p:spPr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r>
              <a:rPr lang="en-US" altLang="en-US"/>
              <a:t>How Many Addresses</a:t>
            </a:r>
          </a:p>
        </p:txBody>
      </p:sp>
      <p:sp>
        <p:nvSpPr>
          <p:cNvPr id="24581" name="Rectangle 5"/>
          <p:cNvSpPr>
            <a:spLocks noGrp="1" noChangeArrowheads="1"/>
          </p:cNvSpPr>
          <p:nvPr>
            <p:ph idx="1"/>
          </p:nvPr>
        </p:nvSpPr>
        <p:spPr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r>
              <a:rPr lang="en-US" altLang="en-US" dirty="0"/>
              <a:t>More addresses</a:t>
            </a:r>
          </a:p>
          <a:p>
            <a:pPr lvl="1"/>
            <a:r>
              <a:rPr lang="en-US" altLang="en-US" dirty="0"/>
              <a:t>More complex (powerful?) instructions</a:t>
            </a:r>
          </a:p>
          <a:p>
            <a:pPr lvl="1"/>
            <a:r>
              <a:rPr lang="en-US" altLang="en-US" dirty="0"/>
              <a:t>More registers</a:t>
            </a:r>
          </a:p>
          <a:p>
            <a:pPr lvl="2"/>
            <a:r>
              <a:rPr lang="en-US" altLang="en-US" dirty="0"/>
              <a:t>Inter-register operations are quicker</a:t>
            </a:r>
          </a:p>
          <a:p>
            <a:pPr lvl="1"/>
            <a:r>
              <a:rPr lang="en-US" altLang="en-US" dirty="0"/>
              <a:t>Fewer instructions per program</a:t>
            </a:r>
          </a:p>
          <a:p>
            <a:r>
              <a:rPr lang="en-US" altLang="en-US" dirty="0"/>
              <a:t>Fewer addresses</a:t>
            </a:r>
          </a:p>
          <a:p>
            <a:pPr lvl="1"/>
            <a:r>
              <a:rPr lang="en-US" altLang="en-US" dirty="0"/>
              <a:t>Less complex (powerful?) instructions</a:t>
            </a:r>
          </a:p>
          <a:p>
            <a:pPr lvl="1"/>
            <a:r>
              <a:rPr lang="en-US" altLang="en-US" dirty="0"/>
              <a:t>More instructions per program</a:t>
            </a:r>
          </a:p>
          <a:p>
            <a:pPr lvl="1"/>
            <a:r>
              <a:rPr lang="en-US" altLang="en-US" dirty="0"/>
              <a:t>Faster fetch/execution of instructions</a:t>
            </a:r>
          </a:p>
          <a:p>
            <a:pPr>
              <a:buFont typeface="Monotype Sorts" pitchFamily="2" charset="2"/>
              <a:buChar char="y"/>
            </a:pPr>
            <a:endParaRPr lang="en-US" altLang="en-US" sz="2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0019" y="4365104"/>
            <a:ext cx="5854149" cy="22068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9" name="Ink 8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911760" y="5200560"/>
              <a:ext cx="438480" cy="165600"/>
            </p14:xfrm>
          </p:contentPart>
        </mc:Choice>
        <mc:Fallback xmlns="">
          <p:pic>
            <p:nvPicPr>
              <p:cNvPr id="9" name="Ink 8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902400" y="5191200"/>
                <a:ext cx="457200" cy="184320"/>
              </a:xfrm>
              <a:prstGeom prst="rect">
                <a:avLst/>
              </a:prstGeom>
            </p:spPr>
          </p:pic>
        </mc:Fallback>
      </mc:AlternateContent>
      <p:pic>
        <p:nvPicPr>
          <p:cNvPr id="10" name="Audio 9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p:transition spd="slow" advTm="200813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ChangeArrowheads="1"/>
          </p:cNvSpPr>
          <p:nvPr/>
        </p:nvSpPr>
        <p:spPr bwMode="auto">
          <a:xfrm>
            <a:off x="431800" y="622935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627" name="Rectangle 3"/>
          <p:cNvSpPr>
            <a:spLocks noChangeArrowheads="1"/>
          </p:cNvSpPr>
          <p:nvPr/>
        </p:nvSpPr>
        <p:spPr bwMode="auto">
          <a:xfrm>
            <a:off x="3124200" y="622935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628" name="Rectangle 4"/>
          <p:cNvSpPr>
            <a:spLocks noGrp="1" noChangeArrowheads="1"/>
          </p:cNvSpPr>
          <p:nvPr>
            <p:ph type="title"/>
          </p:nvPr>
        </p:nvSpPr>
        <p:spPr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r>
              <a:rPr lang="en-US" altLang="en-US" dirty="0"/>
              <a:t>Instruction Set</a:t>
            </a:r>
            <a:br>
              <a:rPr lang="en-US" altLang="en-US" dirty="0"/>
            </a:br>
            <a:r>
              <a:rPr lang="en-US" altLang="en-US" dirty="0"/>
              <a:t>Design Decisions (1)</a:t>
            </a:r>
          </a:p>
        </p:txBody>
      </p:sp>
      <p:sp>
        <p:nvSpPr>
          <p:cNvPr id="26629" name="Rectangle 5"/>
          <p:cNvSpPr>
            <a:spLocks noGrp="1" noChangeArrowheads="1"/>
          </p:cNvSpPr>
          <p:nvPr>
            <p:ph idx="1"/>
          </p:nvPr>
        </p:nvSpPr>
        <p:spPr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r>
              <a:rPr lang="en-US" altLang="en-US" dirty="0"/>
              <a:t>Operation repertoire</a:t>
            </a:r>
          </a:p>
          <a:p>
            <a:pPr lvl="1"/>
            <a:r>
              <a:rPr lang="en-US" altLang="en-US" dirty="0"/>
              <a:t>How many ops?</a:t>
            </a:r>
          </a:p>
          <a:p>
            <a:pPr lvl="1"/>
            <a:r>
              <a:rPr lang="en-US" altLang="en-US" dirty="0"/>
              <a:t>What can they do?</a:t>
            </a:r>
          </a:p>
          <a:p>
            <a:pPr lvl="1"/>
            <a:r>
              <a:rPr lang="en-US" altLang="en-US" dirty="0"/>
              <a:t>How complex are they?</a:t>
            </a:r>
          </a:p>
          <a:p>
            <a:r>
              <a:rPr lang="en-US" altLang="en-US" dirty="0"/>
              <a:t>Data types</a:t>
            </a:r>
          </a:p>
          <a:p>
            <a:pPr lvl="1"/>
            <a:r>
              <a:rPr lang="en-US" altLang="en-US" dirty="0"/>
              <a:t>The various types of data upon which operations are performed</a:t>
            </a:r>
          </a:p>
          <a:p>
            <a:r>
              <a:rPr lang="en-US" altLang="en-US" dirty="0"/>
              <a:t>Instruction formats</a:t>
            </a:r>
          </a:p>
          <a:p>
            <a:pPr lvl="1"/>
            <a:r>
              <a:rPr lang="en-US" altLang="en-US" dirty="0"/>
              <a:t>Length of op code field</a:t>
            </a:r>
          </a:p>
          <a:p>
            <a:pPr lvl="1"/>
            <a:r>
              <a:rPr lang="en-US" altLang="en-US" dirty="0"/>
              <a:t>Number of addresses</a:t>
            </a:r>
          </a:p>
          <a:p>
            <a:pPr>
              <a:buFont typeface="Monotype Sorts" pitchFamily="2" charset="2"/>
              <a:buChar char="y"/>
            </a:pPr>
            <a:endParaRPr lang="en-US" altLang="en-US" sz="2400" dirty="0"/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p:transition spd="slow" advTm="13619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ChangeArrowheads="1"/>
          </p:cNvSpPr>
          <p:nvPr/>
        </p:nvSpPr>
        <p:spPr bwMode="auto">
          <a:xfrm>
            <a:off x="431800" y="622935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675" name="Rectangle 3"/>
          <p:cNvSpPr>
            <a:spLocks noChangeArrowheads="1"/>
          </p:cNvSpPr>
          <p:nvPr/>
        </p:nvSpPr>
        <p:spPr bwMode="auto">
          <a:xfrm>
            <a:off x="3124200" y="622935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676" name="Rectangle 4"/>
          <p:cNvSpPr>
            <a:spLocks noGrp="1" noChangeArrowheads="1"/>
          </p:cNvSpPr>
          <p:nvPr>
            <p:ph type="title"/>
          </p:nvPr>
        </p:nvSpPr>
        <p:spPr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r>
              <a:rPr lang="en-US" altLang="en-US"/>
              <a:t>Design Decisions (2)</a:t>
            </a:r>
          </a:p>
        </p:txBody>
      </p:sp>
      <p:sp>
        <p:nvSpPr>
          <p:cNvPr id="28677" name="Rectangle 5"/>
          <p:cNvSpPr>
            <a:spLocks noGrp="1" noChangeArrowheads="1"/>
          </p:cNvSpPr>
          <p:nvPr>
            <p:ph idx="1"/>
          </p:nvPr>
        </p:nvSpPr>
        <p:spPr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r>
              <a:rPr lang="en-US" altLang="en-US" dirty="0"/>
              <a:t>Registers</a:t>
            </a:r>
          </a:p>
          <a:p>
            <a:pPr lvl="1"/>
            <a:r>
              <a:rPr lang="en-US" altLang="en-US" dirty="0"/>
              <a:t>Number of CPU registers available</a:t>
            </a:r>
          </a:p>
          <a:p>
            <a:pPr lvl="1"/>
            <a:r>
              <a:rPr lang="en-US" altLang="en-US" dirty="0"/>
              <a:t>Which operations can be performed on which registers?</a:t>
            </a:r>
          </a:p>
          <a:p>
            <a:r>
              <a:rPr lang="en-US" altLang="en-US" dirty="0"/>
              <a:t>Addressing modes (later….)</a:t>
            </a: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p:transition spd="slow" advTm="61893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Pertemuan</a:t>
            </a:r>
            <a:r>
              <a:rPr lang="en-US" dirty="0"/>
              <a:t> </a:t>
            </a:r>
            <a:r>
              <a:rPr lang="en-US" dirty="0" err="1"/>
              <a:t>Setelah</a:t>
            </a:r>
            <a:r>
              <a:rPr lang="en-US" dirty="0"/>
              <a:t> UTS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4274" y="527528"/>
            <a:ext cx="4848225" cy="4962525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252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3346"/>
    </mc:Choice>
    <mc:Fallback xmlns="">
      <p:transition spd="slow" advTm="833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Jadi</a:t>
            </a:r>
            <a:r>
              <a:rPr lang="en-US" dirty="0"/>
              <a:t> di </a:t>
            </a:r>
            <a:r>
              <a:rPr lang="en-US" dirty="0" err="1"/>
              <a:t>pertemuan</a:t>
            </a:r>
            <a:r>
              <a:rPr lang="en-US" dirty="0"/>
              <a:t> </a:t>
            </a:r>
            <a:r>
              <a:rPr lang="en-US" dirty="0" err="1"/>
              <a:t>ini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Apa</a:t>
            </a:r>
            <a:r>
              <a:rPr lang="en-US" dirty="0"/>
              <a:t> </a:t>
            </a:r>
            <a:r>
              <a:rPr lang="en-US" dirty="0" err="1"/>
              <a:t>itu</a:t>
            </a:r>
            <a:r>
              <a:rPr lang="en-US" dirty="0"/>
              <a:t> instruction set</a:t>
            </a:r>
          </a:p>
          <a:p>
            <a:r>
              <a:rPr lang="en-US" dirty="0"/>
              <a:t>Design Decision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pembuatan</a:t>
            </a:r>
            <a:r>
              <a:rPr lang="en-US" dirty="0"/>
              <a:t> instruction set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53174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Pertemuan</a:t>
            </a:r>
            <a:r>
              <a:rPr lang="en-US" dirty="0"/>
              <a:t> </a:t>
            </a:r>
            <a:r>
              <a:rPr lang="en-US" dirty="0" err="1"/>
              <a:t>Selanjutnya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Design decision:</a:t>
            </a:r>
          </a:p>
          <a:p>
            <a:pPr lvl="1"/>
            <a:r>
              <a:rPr lang="en-US" dirty="0" err="1"/>
              <a:t>Jenis</a:t>
            </a:r>
            <a:r>
              <a:rPr lang="en-US" dirty="0"/>
              <a:t> operand</a:t>
            </a:r>
          </a:p>
          <a:p>
            <a:pPr lvl="1"/>
            <a:r>
              <a:rPr lang="en-US" dirty="0" err="1"/>
              <a:t>Jenis</a:t>
            </a:r>
            <a:r>
              <a:rPr lang="en-US" dirty="0"/>
              <a:t> </a:t>
            </a:r>
            <a:r>
              <a:rPr lang="en-US" dirty="0" err="1"/>
              <a:t>operasi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018843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Pertanyaan</a:t>
            </a:r>
            <a:r>
              <a:rPr lang="en-US" dirty="0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What are the typical elements of a machine instruction?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  What types of locations can hold source and destination operands?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If an instruction contains four addresses, what might be the purpose of each address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List and briefly explain five important instruction set design issues.</a:t>
            </a:r>
          </a:p>
        </p:txBody>
      </p:sp>
    </p:spTree>
    <p:extLst>
      <p:ext uri="{BB962C8B-B14F-4D97-AF65-F5344CB8AC3E}">
        <p14:creationId xmlns:p14="http://schemas.microsoft.com/office/powerpoint/2010/main" val="3992979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825" y="1869926"/>
            <a:ext cx="6610350" cy="314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249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</a:t>
            </a:r>
            <a:r>
              <a:rPr lang="en-US" dirty="0" err="1"/>
              <a:t>Pertemuan</a:t>
            </a:r>
            <a:r>
              <a:rPr lang="en-US" dirty="0"/>
              <a:t> </a:t>
            </a:r>
            <a:r>
              <a:rPr lang="en-US" dirty="0" err="1"/>
              <a:t>Ini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Instruction Set</a:t>
            </a:r>
          </a:p>
          <a:p>
            <a:pPr lvl="1"/>
            <a:r>
              <a:rPr lang="en-US" dirty="0" err="1"/>
              <a:t>Pengertian</a:t>
            </a:r>
            <a:endParaRPr lang="en-US" dirty="0"/>
          </a:p>
          <a:p>
            <a:pPr lvl="1"/>
            <a:r>
              <a:rPr lang="en-US" dirty="0" err="1"/>
              <a:t>Komponen</a:t>
            </a:r>
            <a:endParaRPr lang="en-US" dirty="0"/>
          </a:p>
          <a:p>
            <a:pPr lvl="1"/>
            <a:r>
              <a:rPr lang="en-US" dirty="0" err="1"/>
              <a:t>Representasi</a:t>
            </a:r>
            <a:endParaRPr lang="en-US" dirty="0"/>
          </a:p>
          <a:p>
            <a:pPr lvl="1"/>
            <a:r>
              <a:rPr lang="en-US" dirty="0" err="1"/>
              <a:t>Jenis</a:t>
            </a:r>
            <a:r>
              <a:rPr lang="en-US" dirty="0"/>
              <a:t> </a:t>
            </a:r>
            <a:r>
              <a:rPr lang="en-US" dirty="0" err="1"/>
              <a:t>instruksi</a:t>
            </a:r>
            <a:endParaRPr lang="en-US" dirty="0"/>
          </a:p>
          <a:p>
            <a:pPr lvl="1"/>
            <a:r>
              <a:rPr lang="en-US" dirty="0" err="1"/>
              <a:t>Jumlah</a:t>
            </a:r>
            <a:r>
              <a:rPr lang="en-US" dirty="0"/>
              <a:t> </a:t>
            </a:r>
            <a:r>
              <a:rPr lang="en-US" dirty="0" err="1"/>
              <a:t>Alamat</a:t>
            </a:r>
            <a:r>
              <a:rPr lang="en-US" dirty="0"/>
              <a:t> </a:t>
            </a:r>
            <a:r>
              <a:rPr lang="en-US" dirty="0" err="1"/>
              <a:t>pada</a:t>
            </a:r>
            <a:r>
              <a:rPr lang="en-US" dirty="0"/>
              <a:t> </a:t>
            </a:r>
            <a:r>
              <a:rPr lang="en-US" dirty="0" err="1"/>
              <a:t>instruksi</a:t>
            </a:r>
            <a:endParaRPr lang="en-US" dirty="0"/>
          </a:p>
          <a:p>
            <a:r>
              <a:rPr lang="en-US" dirty="0"/>
              <a:t>Design Decision</a:t>
            </a:r>
          </a:p>
          <a:p>
            <a:pPr lvl="1"/>
            <a:r>
              <a:rPr lang="en-US" dirty="0" err="1"/>
              <a:t>Jenis</a:t>
            </a:r>
            <a:r>
              <a:rPr lang="en-US" dirty="0"/>
              <a:t> operand</a:t>
            </a:r>
          </a:p>
          <a:p>
            <a:pPr lvl="1"/>
            <a:r>
              <a:rPr lang="en-US" dirty="0"/>
              <a:t>Data types</a:t>
            </a:r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081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7885"/>
    </mc:Choice>
    <mc:Fallback xmlns="">
      <p:transition spd="slow" advTm="578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ChangeArrowheads="1"/>
          </p:cNvSpPr>
          <p:nvPr/>
        </p:nvSpPr>
        <p:spPr bwMode="auto">
          <a:xfrm>
            <a:off x="431800" y="622935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147" name="Rectangle 3"/>
          <p:cNvSpPr>
            <a:spLocks noChangeArrowheads="1"/>
          </p:cNvSpPr>
          <p:nvPr/>
        </p:nvSpPr>
        <p:spPr bwMode="auto">
          <a:xfrm>
            <a:off x="3124200" y="622935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148" name="Rectangle 4"/>
          <p:cNvSpPr>
            <a:spLocks noGrp="1" noChangeArrowheads="1"/>
          </p:cNvSpPr>
          <p:nvPr>
            <p:ph type="title"/>
          </p:nvPr>
        </p:nvSpPr>
        <p:spPr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r>
              <a:rPr lang="en-US" altLang="en-US" dirty="0"/>
              <a:t>Machine </a:t>
            </a:r>
            <a:r>
              <a:rPr lang="en-US" altLang="en-US" dirty="0" err="1"/>
              <a:t>Instuction</a:t>
            </a:r>
            <a:r>
              <a:rPr lang="en-US" altLang="en-US" dirty="0"/>
              <a:t> Characteristics?</a:t>
            </a:r>
          </a:p>
        </p:txBody>
      </p:sp>
      <p:sp>
        <p:nvSpPr>
          <p:cNvPr id="6149" name="Rectangle 5"/>
          <p:cNvSpPr>
            <a:spLocks noGrp="1" noChangeArrowheads="1"/>
          </p:cNvSpPr>
          <p:nvPr>
            <p:ph idx="1"/>
          </p:nvPr>
        </p:nvSpPr>
        <p:spPr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r>
              <a:rPr lang="en-US" altLang="en-US" dirty="0" err="1"/>
              <a:t>Operasi</a:t>
            </a:r>
            <a:r>
              <a:rPr lang="en-US" altLang="en-US" dirty="0"/>
              <a:t> </a:t>
            </a:r>
            <a:r>
              <a:rPr lang="en-US" altLang="en-US" dirty="0" err="1"/>
              <a:t>dari</a:t>
            </a:r>
            <a:r>
              <a:rPr lang="en-US" altLang="en-US" dirty="0"/>
              <a:t> </a:t>
            </a:r>
            <a:r>
              <a:rPr lang="en-US" altLang="en-US" dirty="0" err="1"/>
              <a:t>sebuah</a:t>
            </a:r>
            <a:r>
              <a:rPr lang="en-US" altLang="en-US" dirty="0"/>
              <a:t> </a:t>
            </a:r>
            <a:r>
              <a:rPr lang="en-US" altLang="en-US" dirty="0" err="1"/>
              <a:t>prosesor</a:t>
            </a:r>
            <a:r>
              <a:rPr lang="en-US" altLang="en-US" dirty="0"/>
              <a:t> </a:t>
            </a:r>
            <a:r>
              <a:rPr lang="en-US" altLang="en-US" dirty="0" err="1"/>
              <a:t>ditentukan</a:t>
            </a:r>
            <a:r>
              <a:rPr lang="en-US" altLang="en-US" dirty="0"/>
              <a:t> </a:t>
            </a:r>
            <a:r>
              <a:rPr lang="en-US" altLang="en-US" dirty="0" err="1"/>
              <a:t>oleh</a:t>
            </a:r>
            <a:r>
              <a:rPr lang="en-US" altLang="en-US" dirty="0"/>
              <a:t> </a:t>
            </a:r>
            <a:r>
              <a:rPr lang="en-US" altLang="en-US" dirty="0" err="1"/>
              <a:t>instruksi-instruksi</a:t>
            </a:r>
            <a:r>
              <a:rPr lang="en-US" altLang="en-US" dirty="0"/>
              <a:t> yang </a:t>
            </a:r>
            <a:r>
              <a:rPr lang="en-US" altLang="en-US" dirty="0" err="1"/>
              <a:t>dikerjakan</a:t>
            </a:r>
            <a:r>
              <a:rPr lang="en-US" altLang="en-US" dirty="0"/>
              <a:t> </a:t>
            </a:r>
            <a:r>
              <a:rPr lang="en-US" altLang="en-US" dirty="0" err="1"/>
              <a:t>oleh</a:t>
            </a:r>
            <a:r>
              <a:rPr lang="en-US" altLang="en-US" dirty="0"/>
              <a:t> </a:t>
            </a:r>
            <a:r>
              <a:rPr lang="en-US" altLang="en-US" dirty="0" err="1"/>
              <a:t>prosesor</a:t>
            </a:r>
            <a:r>
              <a:rPr lang="en-US" altLang="en-US" dirty="0"/>
              <a:t> </a:t>
            </a:r>
            <a:r>
              <a:rPr lang="en-US" altLang="en-US" dirty="0" err="1"/>
              <a:t>tersebut</a:t>
            </a:r>
            <a:r>
              <a:rPr lang="en-US" altLang="en-US" dirty="0"/>
              <a:t>, yang </a:t>
            </a:r>
            <a:r>
              <a:rPr lang="en-US" altLang="en-US" dirty="0" err="1"/>
              <a:t>sering</a:t>
            </a:r>
            <a:r>
              <a:rPr lang="en-US" altLang="en-US" dirty="0"/>
              <a:t> </a:t>
            </a:r>
            <a:r>
              <a:rPr lang="en-US" altLang="en-US" dirty="0" err="1"/>
              <a:t>disebut</a:t>
            </a:r>
            <a:r>
              <a:rPr lang="en-US" altLang="en-US" dirty="0"/>
              <a:t> </a:t>
            </a:r>
            <a:r>
              <a:rPr lang="en-US" altLang="en-US" dirty="0" err="1"/>
              <a:t>dengan</a:t>
            </a:r>
            <a:r>
              <a:rPr lang="en-US" altLang="en-US" dirty="0"/>
              <a:t> </a:t>
            </a:r>
            <a:r>
              <a:rPr lang="en-US" altLang="en-US" b="1" dirty="0"/>
              <a:t>machine instruction, </a:t>
            </a:r>
            <a:r>
              <a:rPr lang="en-US" altLang="en-US" dirty="0" err="1"/>
              <a:t>atau</a:t>
            </a:r>
            <a:r>
              <a:rPr lang="en-US" altLang="en-US" b="1" dirty="0"/>
              <a:t> computer instruction</a:t>
            </a:r>
          </a:p>
          <a:p>
            <a:r>
              <a:rPr lang="en-US" altLang="en-US" dirty="0"/>
              <a:t>Kumpulan </a:t>
            </a:r>
            <a:r>
              <a:rPr lang="en-US" altLang="en-US" dirty="0" err="1"/>
              <a:t>dari</a:t>
            </a:r>
            <a:r>
              <a:rPr lang="en-US" altLang="en-US" dirty="0"/>
              <a:t> </a:t>
            </a:r>
            <a:r>
              <a:rPr lang="en-US" altLang="en-US" dirty="0" err="1"/>
              <a:t>semua</a:t>
            </a:r>
            <a:r>
              <a:rPr lang="en-US" altLang="en-US" dirty="0"/>
              <a:t> </a:t>
            </a:r>
            <a:r>
              <a:rPr lang="en-US" altLang="en-US" dirty="0" err="1"/>
              <a:t>instruksi</a:t>
            </a:r>
            <a:r>
              <a:rPr lang="en-US" altLang="en-US" dirty="0"/>
              <a:t> yang </a:t>
            </a:r>
            <a:r>
              <a:rPr lang="en-US" altLang="en-US" dirty="0" err="1"/>
              <a:t>bisa</a:t>
            </a:r>
            <a:r>
              <a:rPr lang="en-US" altLang="en-US" dirty="0"/>
              <a:t> </a:t>
            </a:r>
            <a:r>
              <a:rPr lang="en-US" altLang="en-US" dirty="0" err="1"/>
              <a:t>dipahami</a:t>
            </a:r>
            <a:r>
              <a:rPr lang="en-US" altLang="en-US" dirty="0"/>
              <a:t> </a:t>
            </a:r>
            <a:r>
              <a:rPr lang="en-US" altLang="en-US" dirty="0" err="1"/>
              <a:t>dan</a:t>
            </a:r>
            <a:r>
              <a:rPr lang="en-US" altLang="en-US" dirty="0"/>
              <a:t> </a:t>
            </a:r>
            <a:r>
              <a:rPr lang="en-US" altLang="en-US" dirty="0" err="1"/>
              <a:t>dieksekusi</a:t>
            </a:r>
            <a:r>
              <a:rPr lang="en-US" altLang="en-US" dirty="0"/>
              <a:t> </a:t>
            </a:r>
            <a:r>
              <a:rPr lang="en-US" altLang="en-US" dirty="0" err="1"/>
              <a:t>oleh</a:t>
            </a:r>
            <a:r>
              <a:rPr lang="en-US" altLang="en-US" dirty="0"/>
              <a:t> </a:t>
            </a:r>
            <a:r>
              <a:rPr lang="en-US" altLang="en-US" dirty="0" err="1"/>
              <a:t>prosesor</a:t>
            </a:r>
            <a:r>
              <a:rPr lang="en-US" altLang="en-US" dirty="0"/>
              <a:t> </a:t>
            </a:r>
            <a:r>
              <a:rPr lang="en-US" altLang="en-US" dirty="0" err="1"/>
              <a:t>disebut</a:t>
            </a:r>
            <a:r>
              <a:rPr lang="en-US" altLang="en-US" dirty="0"/>
              <a:t> </a:t>
            </a:r>
            <a:r>
              <a:rPr lang="en-US" altLang="en-US" b="1" dirty="0"/>
              <a:t>instruction set</a:t>
            </a:r>
          </a:p>
          <a:p>
            <a:r>
              <a:rPr lang="en-US" altLang="en-US" dirty="0"/>
              <a:t>Machine Code</a:t>
            </a:r>
          </a:p>
          <a:p>
            <a:r>
              <a:rPr lang="en-US" altLang="en-US" dirty="0"/>
              <a:t>Binary</a:t>
            </a:r>
          </a:p>
          <a:p>
            <a:r>
              <a:rPr lang="en-US" altLang="en-US" dirty="0"/>
              <a:t>Usually represented by assembly codes</a:t>
            </a:r>
          </a:p>
          <a:p>
            <a:endParaRPr lang="en-US" altLang="en-US" dirty="0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p:transition spd="slow" advTm="135796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52512" x="361950" y="5003800"/>
          <p14:tracePt t="52764" x="381000" y="4965700"/>
          <p14:tracePt t="52770" x="406400" y="4921250"/>
          <p14:tracePt t="52783" x="488950" y="4794250"/>
          <p14:tracePt t="52800" x="590550" y="4641850"/>
          <p14:tracePt t="52816" x="698500" y="4489450"/>
          <p14:tracePt t="52833" x="1041400" y="4076700"/>
          <p14:tracePt t="52851" x="1428750" y="3733800"/>
          <p14:tracePt t="52869" x="2101850" y="3276600"/>
          <p14:tracePt t="52884" x="2597150" y="2921000"/>
          <p14:tracePt t="52900" x="3048000" y="2597150"/>
          <p14:tracePt t="52917" x="3663950" y="2203450"/>
          <p14:tracePt t="52936" x="3937000" y="1993900"/>
          <p14:tracePt t="52950" x="4216400" y="1822450"/>
          <p14:tracePt t="52969" x="4489450" y="1657350"/>
          <p14:tracePt t="52977" x="4546600" y="1625600"/>
          <p14:tracePt t="52989" x="4622800" y="1574800"/>
          <p14:tracePt t="52999" x="4667250" y="1549400"/>
          <p14:tracePt t="53016" x="4762500" y="1498600"/>
          <p14:tracePt t="53034" x="4813300" y="1479550"/>
          <p14:tracePt t="53050" x="4838700" y="1473200"/>
          <p14:tracePt t="53067" x="4845050" y="1473200"/>
          <p14:tracePt t="53102" x="4857750" y="1466850"/>
          <p14:tracePt t="53109" x="4883150" y="1460500"/>
          <p14:tracePt t="53120" x="4908550" y="1460500"/>
          <p14:tracePt t="53134" x="5003800" y="1435100"/>
          <p14:tracePt t="53152" x="5105400" y="1403350"/>
          <p14:tracePt t="53166" x="5162550" y="1384300"/>
          <p14:tracePt t="53183" x="5219700" y="1377950"/>
          <p14:tracePt t="53201" x="5283200" y="1358900"/>
          <p14:tracePt t="53216" x="5321300" y="1339850"/>
          <p14:tracePt t="53233" x="5353050" y="1314450"/>
          <p14:tracePt t="53249" x="5378450" y="1301750"/>
          <p14:tracePt t="53266" x="5384800" y="1301750"/>
          <p14:tracePt t="53283" x="5391150" y="1301750"/>
          <p14:tracePt t="53343" x="5384800" y="1301750"/>
          <p14:tracePt t="53351" x="5372100" y="1301750"/>
          <p14:tracePt t="53357" x="5365750" y="1301750"/>
          <p14:tracePt t="53644" x="5365750" y="1282700"/>
          <p14:tracePt t="53651" x="5384800" y="1257300"/>
          <p14:tracePt t="53673" x="5441950" y="1181100"/>
          <p14:tracePt t="53688" x="5467350" y="1162050"/>
          <p14:tracePt t="53705" x="5486400" y="1143000"/>
          <p14:tracePt t="53724" x="5518150" y="1136650"/>
          <p14:tracePt t="53738" x="5537200" y="1136650"/>
          <p14:tracePt t="53754" x="5562600" y="1136650"/>
          <p14:tracePt t="53771" x="5607050" y="1136650"/>
          <p14:tracePt t="53789" x="5632450" y="1136650"/>
          <p14:tracePt t="53807" x="5645150" y="1143000"/>
          <p14:tracePt t="53821" x="5670550" y="1155700"/>
          <p14:tracePt t="53839" x="5683250" y="1155700"/>
          <p14:tracePt t="53855" x="5689600" y="1155700"/>
          <p14:tracePt t="53881" x="5695950" y="1155700"/>
          <p14:tracePt t="53956" x="5702300" y="1155700"/>
          <p14:tracePt t="54036" x="5702300" y="1162050"/>
          <p14:tracePt t="54043" x="5708650" y="1162050"/>
          <p14:tracePt t="54057" x="5715000" y="1162050"/>
          <p14:tracePt t="54071" x="5727700" y="1168400"/>
          <p14:tracePt t="54087" x="5734050" y="1174750"/>
          <p14:tracePt t="54104" x="5759450" y="1187450"/>
          <p14:tracePt t="54121" x="5784850" y="1193800"/>
          <p14:tracePt t="54137" x="5829300" y="1206500"/>
          <p14:tracePt t="54155" x="5899150" y="1238250"/>
          <p14:tracePt t="54171" x="5956300" y="1250950"/>
          <p14:tracePt t="54187" x="6026150" y="1257300"/>
          <p14:tracePt t="54204" x="6146800" y="1276350"/>
          <p14:tracePt t="54221" x="6229350" y="1282700"/>
          <p14:tracePt t="54239" x="6337300" y="1289050"/>
          <p14:tracePt t="54254" x="6394450" y="1301750"/>
          <p14:tracePt t="54271" x="6445250" y="1308100"/>
          <p14:tracePt t="54287" x="6502400" y="1320800"/>
          <p14:tracePt t="54304" x="6527800" y="1327150"/>
          <p14:tracePt t="54320" x="6540500" y="1327150"/>
          <p14:tracePt t="54338" x="6546850" y="1333500"/>
          <p14:tracePt t="54355" x="6553200" y="1333500"/>
          <p14:tracePt t="54596" x="6597650" y="1333500"/>
          <p14:tracePt t="54603" x="6667500" y="1314450"/>
          <p14:tracePt t="54611" x="6731000" y="1295400"/>
          <p14:tracePt t="54620" x="6788150" y="1282700"/>
          <p14:tracePt t="54637" x="6940550" y="1276350"/>
          <p14:tracePt t="54654" x="7035800" y="1263650"/>
          <p14:tracePt t="54671" x="7105650" y="1270000"/>
          <p14:tracePt t="54688" x="7137400" y="1276350"/>
          <p14:tracePt t="54704" x="7162800" y="1282700"/>
          <p14:tracePt t="54722" x="7181850" y="1282700"/>
          <p14:tracePt t="54737" x="7181850" y="1289050"/>
          <p14:tracePt t="54754" x="7188200" y="1289050"/>
          <p14:tracePt t="54793" x="7194550" y="1295400"/>
          <p14:tracePt t="54804" x="7200900" y="1295400"/>
          <p14:tracePt t="54820" x="7213600" y="1308100"/>
          <p14:tracePt t="54837" x="7219950" y="1308100"/>
          <p14:tracePt t="54856" x="7232650" y="1308100"/>
          <p14:tracePt t="54870" x="7239000" y="1308100"/>
          <p14:tracePt t="54905" x="7239000" y="1314450"/>
          <p14:tracePt t="54925" x="7245350" y="1314450"/>
          <p14:tracePt t="55177" x="7245350" y="1320800"/>
          <p14:tracePt t="55206" x="7245350" y="1327150"/>
          <p14:tracePt t="55229" x="7239000" y="1333500"/>
          <p14:tracePt t="55249" x="7232650" y="1339850"/>
          <p14:tracePt t="55291" x="7226300" y="1346200"/>
          <p14:tracePt t="55301" x="7226300" y="1352550"/>
          <p14:tracePt t="55313" x="7219950" y="1358900"/>
          <p14:tracePt t="55327" x="7213600" y="1365250"/>
          <p14:tracePt t="55343" x="7200900" y="1377950"/>
          <p14:tracePt t="55358" x="7175500" y="1403350"/>
          <p14:tracePt t="55375" x="7156450" y="1416050"/>
          <p14:tracePt t="55392" x="7099300" y="1441450"/>
          <p14:tracePt t="55409" x="7048500" y="1454150"/>
          <p14:tracePt t="55426" x="6985000" y="1485900"/>
          <p14:tracePt t="55444" x="6896100" y="1524000"/>
          <p14:tracePt t="55459" x="6845300" y="1549400"/>
          <p14:tracePt t="55463" x="6826250" y="1562100"/>
          <p14:tracePt t="55475" x="6794500" y="1574800"/>
          <p14:tracePt t="55492" x="6731000" y="1625600"/>
          <p14:tracePt t="55508" x="6686550" y="1657350"/>
          <p14:tracePt t="55528" x="6661150" y="1682750"/>
          <p14:tracePt t="55543" x="6648450" y="1701800"/>
          <p14:tracePt t="55558" x="6642100" y="1701800"/>
          <p14:tracePt t="55579" x="6635750" y="1708150"/>
          <p14:tracePt t="58621" x="6629400" y="1708150"/>
          <p14:tracePt t="58686" x="6629400" y="1701800"/>
          <p14:tracePt t="58728" x="6629400" y="1695450"/>
          <p14:tracePt t="58778" x="6629400" y="1689100"/>
          <p14:tracePt t="59062" x="6623050" y="1682750"/>
          <p14:tracePt t="59089" x="6616700" y="1676400"/>
          <p14:tracePt t="59116" x="6610350" y="1670050"/>
          <p14:tracePt t="59283" x="6610350" y="1663700"/>
          <p14:tracePt t="59346" x="6610350" y="1657350"/>
          <p14:tracePt t="59398" x="6616700" y="1657350"/>
          <p14:tracePt t="59473" x="6616700" y="1651000"/>
          <p14:tracePt t="59534" x="6623050" y="1651000"/>
          <p14:tracePt t="59842" x="6616700" y="1644650"/>
          <p14:tracePt t="59901" x="6610350" y="1638300"/>
          <p14:tracePt t="59922" x="6610350" y="1631950"/>
          <p14:tracePt t="59982" x="6616700" y="1631950"/>
          <p14:tracePt t="60009" x="6623050" y="1625600"/>
          <p14:tracePt t="60180" x="6623050" y="1631950"/>
          <p14:tracePt t="60316" x="6629400" y="1638300"/>
          <p14:tracePt t="60370" x="6629400" y="1644650"/>
          <p14:tracePt t="60393" x="6629400" y="1651000"/>
          <p14:tracePt t="60435" x="6629400" y="1657350"/>
          <p14:tracePt t="60465" x="6629400" y="1663700"/>
          <p14:tracePt t="60553" x="6629400" y="1670050"/>
          <p14:tracePt t="60605" x="6629400" y="1676400"/>
          <p14:tracePt t="60640" x="6635750" y="1682750"/>
          <p14:tracePt t="60673" x="6642100" y="1689100"/>
          <p14:tracePt t="60981" x="6648450" y="1689100"/>
          <p14:tracePt t="61009" x="6648450" y="1695450"/>
          <p14:tracePt t="61052" x="6654800" y="1701800"/>
          <p14:tracePt t="61120" x="6661150" y="1701800"/>
          <p14:tracePt t="61597" x="6661150" y="1695450"/>
          <p14:tracePt t="61689" x="6654800" y="1695450"/>
          <p14:tracePt t="61716" x="6648450" y="1695450"/>
          <p14:tracePt t="61748" x="6642100" y="1689100"/>
          <p14:tracePt t="61792" x="6635750" y="1689100"/>
          <p14:tracePt t="61848" x="6629400" y="1682750"/>
          <p14:tracePt t="61929" x="6629400" y="1689100"/>
          <p14:tracePt t="62036" x="6629400" y="1695450"/>
          <p14:tracePt t="62066" x="6629400" y="1701800"/>
          <p14:tracePt t="62134" x="6629400" y="1708150"/>
          <p14:tracePt t="62144" x="6629400" y="1714500"/>
          <p14:tracePt t="62248" x="6629400" y="1720850"/>
          <p14:tracePt t="62300" x="6629400" y="1727200"/>
          <p14:tracePt t="62425" x="6635750" y="1727200"/>
          <p14:tracePt t="63208" x="6635750" y="1733550"/>
          <p14:tracePt t="63219" x="6635750" y="1746250"/>
          <p14:tracePt t="63227" x="6616700" y="1778000"/>
          <p14:tracePt t="63243" x="6604000" y="1816100"/>
          <p14:tracePt t="63260" x="6572250" y="1879600"/>
          <p14:tracePt t="63277" x="6553200" y="1924050"/>
          <p14:tracePt t="63297" x="6521450" y="1981200"/>
          <p14:tracePt t="63312" x="6477000" y="2051050"/>
          <p14:tracePt t="63327" x="6438900" y="2101850"/>
          <p14:tracePt t="63344" x="6400800" y="2171700"/>
          <p14:tracePt t="63363" x="6362700" y="2254250"/>
          <p14:tracePt t="63377" x="6337300" y="2292350"/>
          <p14:tracePt t="63393" x="6299200" y="2349500"/>
          <p14:tracePt t="63410" x="6261100" y="2419350"/>
          <p14:tracePt t="63427" x="6223000" y="2463800"/>
          <p14:tracePt t="63443" x="6203950" y="2508250"/>
          <p14:tracePt t="63460" x="6159500" y="2590800"/>
          <p14:tracePt t="63477" x="6134100" y="2647950"/>
          <p14:tracePt t="63495" x="6102350" y="2730500"/>
          <p14:tracePt t="63510" x="6089650" y="2774950"/>
          <p14:tracePt t="63526" x="6070600" y="2813050"/>
          <p14:tracePt t="63544" x="6045200" y="2851150"/>
          <p14:tracePt t="63561" x="6026150" y="2901950"/>
          <p14:tracePt t="63577" x="6013450" y="2946400"/>
          <p14:tracePt t="63595" x="5988050" y="3016250"/>
          <p14:tracePt t="63610" x="5969000" y="3067050"/>
          <p14:tracePt t="63626" x="5962650" y="3098800"/>
          <p14:tracePt t="63645" x="5956300" y="3130550"/>
          <p14:tracePt t="63660" x="5949950" y="3155950"/>
          <p14:tracePt t="63676" x="5943600" y="3175000"/>
          <p14:tracePt t="63693" x="5943600" y="3200400"/>
          <p14:tracePt t="63709" x="5930900" y="3213100"/>
          <p14:tracePt t="63727" x="5924550" y="3232150"/>
          <p14:tracePt t="63743" x="5911850" y="3244850"/>
          <p14:tracePt t="63760" x="5911850" y="3263900"/>
          <p14:tracePt t="63776" x="5905500" y="3282950"/>
          <p14:tracePt t="63792" x="5892800" y="3295650"/>
          <p14:tracePt t="63810" x="5886450" y="3308350"/>
          <p14:tracePt t="63826" x="5880100" y="3327400"/>
          <p14:tracePt t="63843" x="5880100" y="3340100"/>
          <p14:tracePt t="63860" x="5873750" y="3352800"/>
          <p14:tracePt t="63876" x="5873750" y="3365500"/>
          <p14:tracePt t="63893" x="5873750" y="3378200"/>
          <p14:tracePt t="63909" x="5867400" y="3378200"/>
          <p14:tracePt t="63927" x="5867400" y="3390900"/>
          <p14:tracePt t="63984" x="5867400" y="3397250"/>
          <p14:tracePt t="63990" x="5861050" y="3397250"/>
          <p14:tracePt t="64014" x="5861050" y="3403600"/>
          <p14:tracePt t="64018" x="5861050" y="3409950"/>
          <p14:tracePt t="64036" x="5854700" y="3416300"/>
          <p14:tracePt t="64058" x="5854700" y="3429000"/>
          <p14:tracePt t="64068" x="5854700" y="3435350"/>
          <p14:tracePt t="64083" x="5854700" y="3441700"/>
          <p14:tracePt t="64092" x="5848350" y="3448050"/>
          <p14:tracePt t="64113" x="5848350" y="3454400"/>
          <p14:tracePt t="64155" x="5848350" y="3460750"/>
          <p14:tracePt t="64199" x="5848350" y="3467100"/>
          <p14:tracePt t="64277" x="5854700" y="3467100"/>
          <p14:tracePt t="64349" x="5861050" y="3467100"/>
          <p14:tracePt t="64370" x="5867400" y="3467100"/>
          <p14:tracePt t="64377" x="5873750" y="3467100"/>
          <p14:tracePt t="64396" x="5880100" y="3473450"/>
          <p14:tracePt t="64415" x="5886450" y="3473450"/>
          <p14:tracePt t="64425" x="5892800" y="3473450"/>
          <p14:tracePt t="64443" x="5905500" y="3473450"/>
          <p14:tracePt t="64459" x="5918200" y="3473450"/>
          <p14:tracePt t="64475" x="5930900" y="3473450"/>
          <p14:tracePt t="64493" x="5949950" y="3473450"/>
          <p14:tracePt t="64510" x="5962650" y="3473450"/>
          <p14:tracePt t="64526" x="5981700" y="3473450"/>
          <p14:tracePt t="64543" x="6007100" y="3473450"/>
          <p14:tracePt t="64559" x="6019800" y="3473450"/>
          <p14:tracePt t="64576" x="6032500" y="3473450"/>
          <p14:tracePt t="64592" x="6051550" y="3473450"/>
          <p14:tracePt t="64609" x="6057900" y="3473450"/>
          <p14:tracePt t="64626" x="6064250" y="3473450"/>
          <p14:tracePt t="64643" x="6076950" y="3473450"/>
          <p14:tracePt t="64659" x="6089650" y="3473450"/>
          <p14:tracePt t="64676" x="6096000" y="3473450"/>
          <p14:tracePt t="64692" x="6102350" y="3473450"/>
          <p14:tracePt t="64709" x="6115050" y="3473450"/>
          <p14:tracePt t="64725" x="6121400" y="3473450"/>
          <p14:tracePt t="64742" x="6134100" y="3473450"/>
          <p14:tracePt t="64759" x="6140450" y="3473450"/>
          <p14:tracePt t="64775" x="6165850" y="3473450"/>
          <p14:tracePt t="64792" x="6178550" y="3473450"/>
          <p14:tracePt t="64809" x="6184900" y="3473450"/>
          <p14:tracePt t="64826" x="6203950" y="3473450"/>
          <p14:tracePt t="64843" x="6216650" y="3473450"/>
          <p14:tracePt t="64861" x="6223000" y="3473450"/>
          <p14:tracePt t="64875" x="6248400" y="3473450"/>
          <p14:tracePt t="64894" x="6261100" y="3473450"/>
          <p14:tracePt t="64911" x="6286500" y="3473450"/>
          <p14:tracePt t="64925" x="6305550" y="3473450"/>
          <p14:tracePt t="64941" x="6311900" y="3473450"/>
          <p14:tracePt t="64958" x="6337300" y="3473450"/>
          <p14:tracePt t="64975" x="6350000" y="3473450"/>
          <p14:tracePt t="64991" x="6362700" y="3473450"/>
          <p14:tracePt t="65010" x="6388100" y="3473450"/>
          <p14:tracePt t="65026" x="6400800" y="3473450"/>
          <p14:tracePt t="65042" x="6413500" y="3473450"/>
          <p14:tracePt t="65059" x="6432550" y="3473450"/>
          <p14:tracePt t="65077" x="6438900" y="3473450"/>
          <p14:tracePt t="65109" x="6451600" y="3473450"/>
          <p14:tracePt t="65198" x="6457950" y="3467100"/>
          <p14:tracePt t="65205" x="6464300" y="3467100"/>
          <p14:tracePt t="65236" x="6464300" y="3460750"/>
          <p14:tracePt t="67005" x="6464300" y="3454400"/>
          <p14:tracePt t="67064" x="6457950" y="3448050"/>
          <p14:tracePt t="68478" x="6451600" y="3448050"/>
          <p14:tracePt t="68595" x="6451600" y="3454400"/>
          <p14:tracePt t="69107" x="6451600" y="3448050"/>
          <p14:tracePt t="69720" x="6445250" y="3441700"/>
          <p14:tracePt t="69892" x="6445250" y="3448050"/>
          <p14:tracePt t="70886" x="6451600" y="3448050"/>
          <p14:tracePt t="72748" x="6451600" y="3441700"/>
          <p14:tracePt t="74869" x="6445250" y="3441700"/>
          <p14:tracePt t="74920" x="6445250" y="3448050"/>
          <p14:tracePt t="74970" x="6438900" y="3448050"/>
          <p14:tracePt t="74990" x="6432550" y="3448050"/>
          <p14:tracePt t="75011" x="6426200" y="3448050"/>
          <p14:tracePt t="75033" x="6419850" y="3448050"/>
          <p14:tracePt t="75039" x="6413500" y="3448050"/>
          <p14:tracePt t="75082" x="6407150" y="3448050"/>
          <p14:tracePt t="75147" x="6400800" y="3448050"/>
          <p14:tracePt t="75155" x="6394450" y="3448050"/>
          <p14:tracePt t="75178" x="6388100" y="3448050"/>
          <p14:tracePt t="75194" x="6381750" y="3448050"/>
          <p14:tracePt t="75237" x="6375400" y="3448050"/>
          <p14:tracePt t="75257" x="6375400" y="3441700"/>
          <p14:tracePt t="75264" x="6369050" y="3441700"/>
          <p14:tracePt t="75287" x="6362700" y="3441700"/>
          <p14:tracePt t="75293" x="6356350" y="3441700"/>
          <p14:tracePt t="75308" x="6350000" y="3441700"/>
          <p14:tracePt t="75324" x="6343650" y="3441700"/>
          <p14:tracePt t="75340" x="6337300" y="3441700"/>
          <p14:tracePt t="75362" x="6330950" y="3441700"/>
          <p14:tracePt t="75377" x="6324600" y="3441700"/>
          <p14:tracePt t="75394" x="6318250" y="3441700"/>
          <p14:tracePt t="75411" x="6311900" y="3435350"/>
          <p14:tracePt t="75432" x="6305550" y="3435350"/>
          <p14:tracePt t="75475" x="6299200" y="3435350"/>
          <p14:tracePt t="75484" x="6292850" y="3435350"/>
          <p14:tracePt t="75509" x="6280150" y="3435350"/>
          <p14:tracePt t="75519" x="6273800" y="3435350"/>
          <p14:tracePt t="75525" x="6267450" y="3435350"/>
          <p14:tracePt t="75539" x="6248400" y="3435350"/>
          <p14:tracePt t="75557" x="6242050" y="3435350"/>
          <p14:tracePt t="75573" x="6216650" y="3435350"/>
          <p14:tracePt t="75589" x="6197600" y="3435350"/>
          <p14:tracePt t="75608" x="6191250" y="3435350"/>
          <p14:tracePt t="75623" x="6172200" y="3435350"/>
          <p14:tracePt t="75641" x="6165850" y="3435350"/>
          <p14:tracePt t="75658" x="6159500" y="3429000"/>
          <p14:tracePt t="75673" x="6153150" y="3429000"/>
          <p14:tracePt t="75694" x="6140450" y="3429000"/>
          <p14:tracePt t="75730" x="6140450" y="3422650"/>
          <p14:tracePt t="75736" x="6134100" y="3422650"/>
          <p14:tracePt t="75779" x="6127750" y="3422650"/>
          <p14:tracePt t="75808" x="6121400" y="3416300"/>
          <p14:tracePt t="75851" x="6115050" y="3409950"/>
          <p14:tracePt t="75944" x="6115050" y="3403600"/>
          <p14:tracePt t="75993" x="6108700" y="3403600"/>
          <p14:tracePt t="76100" x="6108700" y="3397250"/>
          <p14:tracePt t="77837" x="6115050" y="3397250"/>
          <p14:tracePt t="77883" x="6121400" y="3397250"/>
          <p14:tracePt t="77933" x="6127750" y="3397250"/>
          <p14:tracePt t="77958" x="6121400" y="3397250"/>
        </p14:tracePtLst>
      </p14:laserTrace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431800" y="622935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195" name="Rectangle 3"/>
          <p:cNvSpPr>
            <a:spLocks noChangeArrowheads="1"/>
          </p:cNvSpPr>
          <p:nvPr/>
        </p:nvSpPr>
        <p:spPr bwMode="auto">
          <a:xfrm>
            <a:off x="3124200" y="622935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196" name="Rectangle 4"/>
          <p:cNvSpPr>
            <a:spLocks noGrp="1" noChangeArrowheads="1"/>
          </p:cNvSpPr>
          <p:nvPr>
            <p:ph type="title"/>
          </p:nvPr>
        </p:nvSpPr>
        <p:spPr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r>
              <a:rPr lang="en-US" altLang="en-US" dirty="0"/>
              <a:t>Elements of an Instruction</a:t>
            </a:r>
          </a:p>
        </p:txBody>
      </p:sp>
      <p:sp>
        <p:nvSpPr>
          <p:cNvPr id="8197" name="Rectangle 5"/>
          <p:cNvSpPr>
            <a:spLocks noGrp="1" noChangeArrowheads="1"/>
          </p:cNvSpPr>
          <p:nvPr>
            <p:ph sz="half" idx="1"/>
          </p:nvPr>
        </p:nvSpPr>
        <p:spPr>
          <a:xfrm>
            <a:off x="3886200" y="540628"/>
            <a:ext cx="4686300" cy="5264636"/>
          </a:xfrm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488" tIns="44450" rIns="90488" bIns="44450">
            <a:normAutofit/>
          </a:bodyPr>
          <a:lstStyle/>
          <a:p>
            <a:r>
              <a:rPr lang="en-US" altLang="en-US" dirty="0"/>
              <a:t>Operation code (Op code)</a:t>
            </a:r>
          </a:p>
          <a:p>
            <a:pPr lvl="1"/>
            <a:r>
              <a:rPr lang="en-US" altLang="en-US" dirty="0"/>
              <a:t>Do this: </a:t>
            </a:r>
            <a:r>
              <a:rPr lang="en-US" altLang="en-US" dirty="0" err="1"/>
              <a:t>Menjelaskan</a:t>
            </a:r>
            <a:r>
              <a:rPr lang="en-US" altLang="en-US" dirty="0"/>
              <a:t> </a:t>
            </a:r>
            <a:r>
              <a:rPr lang="en-US" altLang="en-US" dirty="0" err="1"/>
              <a:t>operasi</a:t>
            </a:r>
            <a:r>
              <a:rPr lang="en-US" altLang="en-US" dirty="0"/>
              <a:t> </a:t>
            </a:r>
            <a:r>
              <a:rPr lang="en-US" altLang="en-US" dirty="0" err="1"/>
              <a:t>apa</a:t>
            </a:r>
            <a:r>
              <a:rPr lang="en-US" altLang="en-US" dirty="0"/>
              <a:t> yang </a:t>
            </a:r>
            <a:r>
              <a:rPr lang="en-US" altLang="en-US" dirty="0" err="1"/>
              <a:t>harus</a:t>
            </a:r>
            <a:r>
              <a:rPr lang="en-US" altLang="en-US" dirty="0"/>
              <a:t> </a:t>
            </a:r>
            <a:r>
              <a:rPr lang="en-US" altLang="en-US" dirty="0" err="1"/>
              <a:t>dikerjakan</a:t>
            </a:r>
            <a:r>
              <a:rPr lang="en-US" altLang="en-US" dirty="0"/>
              <a:t> (ADD,I/O)</a:t>
            </a:r>
          </a:p>
          <a:p>
            <a:r>
              <a:rPr lang="en-US" altLang="en-US" dirty="0"/>
              <a:t>Source Operand reference</a:t>
            </a:r>
          </a:p>
          <a:p>
            <a:pPr lvl="1"/>
            <a:r>
              <a:rPr lang="en-US" altLang="en-US" dirty="0" err="1"/>
              <a:t>Instruksi</a:t>
            </a:r>
            <a:r>
              <a:rPr lang="en-US" altLang="en-US" dirty="0"/>
              <a:t> </a:t>
            </a:r>
            <a:r>
              <a:rPr lang="en-US" altLang="en-US" dirty="0" err="1"/>
              <a:t>bisa</a:t>
            </a:r>
            <a:r>
              <a:rPr lang="en-US" altLang="en-US" dirty="0"/>
              <a:t> </a:t>
            </a:r>
            <a:r>
              <a:rPr lang="en-US" altLang="en-US" dirty="0" err="1"/>
              <a:t>melibatkan</a:t>
            </a:r>
            <a:r>
              <a:rPr lang="en-US" altLang="en-US" dirty="0"/>
              <a:t> 1 </a:t>
            </a:r>
            <a:r>
              <a:rPr lang="en-US" altLang="en-US" dirty="0" err="1"/>
              <a:t>atau</a:t>
            </a:r>
            <a:r>
              <a:rPr lang="en-US" altLang="en-US" dirty="0"/>
              <a:t> </a:t>
            </a:r>
            <a:r>
              <a:rPr lang="en-US" altLang="en-US" dirty="0" err="1"/>
              <a:t>lebih</a:t>
            </a:r>
            <a:r>
              <a:rPr lang="en-US" altLang="en-US" dirty="0"/>
              <a:t> operand </a:t>
            </a:r>
            <a:r>
              <a:rPr lang="en-US" altLang="en-US" dirty="0" err="1"/>
              <a:t>sebagai</a:t>
            </a:r>
            <a:r>
              <a:rPr lang="en-US" altLang="en-US" dirty="0"/>
              <a:t> input </a:t>
            </a:r>
            <a:r>
              <a:rPr lang="en-US" altLang="en-US" dirty="0" err="1"/>
              <a:t>dari</a:t>
            </a:r>
            <a:r>
              <a:rPr lang="en-US" altLang="en-US" dirty="0"/>
              <a:t> </a:t>
            </a:r>
            <a:r>
              <a:rPr lang="en-US" altLang="en-US" dirty="0" err="1"/>
              <a:t>operasi</a:t>
            </a:r>
            <a:endParaRPr lang="en-US" altLang="en-US" dirty="0"/>
          </a:p>
          <a:p>
            <a:r>
              <a:rPr lang="en-US" altLang="en-US" dirty="0"/>
              <a:t>Result Operand reference</a:t>
            </a:r>
          </a:p>
          <a:p>
            <a:pPr lvl="1"/>
            <a:r>
              <a:rPr lang="en-US" altLang="en-US" dirty="0"/>
              <a:t>Put the answer here</a:t>
            </a:r>
          </a:p>
          <a:p>
            <a:r>
              <a:rPr lang="en-US" altLang="en-US" dirty="0"/>
              <a:t>Next Instruction Reference</a:t>
            </a:r>
          </a:p>
          <a:p>
            <a:pPr lvl="1"/>
            <a:r>
              <a:rPr lang="en-US" altLang="en-US" dirty="0" err="1"/>
              <a:t>Setelah</a:t>
            </a:r>
            <a:r>
              <a:rPr lang="en-US" altLang="en-US" dirty="0"/>
              <a:t> </a:t>
            </a:r>
            <a:r>
              <a:rPr lang="en-US" altLang="en-US" dirty="0" err="1"/>
              <a:t>instruksi</a:t>
            </a:r>
            <a:r>
              <a:rPr lang="en-US" altLang="en-US" dirty="0"/>
              <a:t> </a:t>
            </a:r>
            <a:r>
              <a:rPr lang="en-US" altLang="en-US" dirty="0" err="1"/>
              <a:t>ini</a:t>
            </a:r>
            <a:r>
              <a:rPr lang="en-US" altLang="en-US" dirty="0"/>
              <a:t> </a:t>
            </a:r>
            <a:r>
              <a:rPr lang="en-US" altLang="en-US" dirty="0" err="1"/>
              <a:t>selesai</a:t>
            </a:r>
            <a:r>
              <a:rPr lang="en-US" altLang="en-US" dirty="0"/>
              <a:t>, </a:t>
            </a:r>
            <a:r>
              <a:rPr lang="en-US" altLang="en-US" dirty="0" err="1"/>
              <a:t>dimana</a:t>
            </a:r>
            <a:r>
              <a:rPr lang="en-US" altLang="en-US" dirty="0"/>
              <a:t> </a:t>
            </a:r>
            <a:r>
              <a:rPr lang="en-US" altLang="en-US" dirty="0" err="1"/>
              <a:t>alamat</a:t>
            </a:r>
            <a:r>
              <a:rPr lang="en-US" altLang="en-US" dirty="0"/>
              <a:t> </a:t>
            </a:r>
            <a:r>
              <a:rPr lang="en-US" altLang="en-US" dirty="0" err="1"/>
              <a:t>instruksi</a:t>
            </a:r>
            <a:r>
              <a:rPr lang="en-US" altLang="en-US" dirty="0"/>
              <a:t> </a:t>
            </a:r>
            <a:r>
              <a:rPr lang="en-US" altLang="en-US" dirty="0" err="1"/>
              <a:t>selanjutnya</a:t>
            </a:r>
            <a:endParaRPr lang="en-US" alt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571500" y="3029574"/>
            <a:ext cx="3208412" cy="24822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Masing-masing</a:t>
            </a:r>
            <a:r>
              <a:rPr lang="en-US" dirty="0"/>
              <a:t> instruction </a:t>
            </a:r>
            <a:r>
              <a:rPr lang="en-US" dirty="0" err="1"/>
              <a:t>harus</a:t>
            </a:r>
            <a:r>
              <a:rPr lang="en-US" dirty="0"/>
              <a:t> </a:t>
            </a:r>
            <a:r>
              <a:rPr lang="en-US" dirty="0" err="1"/>
              <a:t>terdiri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elemen</a:t>
            </a:r>
            <a:r>
              <a:rPr lang="en-US" dirty="0"/>
              <a:t> yang </a:t>
            </a:r>
            <a:r>
              <a:rPr lang="en-US" dirty="0" err="1"/>
              <a:t>dibutuhkan</a:t>
            </a:r>
            <a:r>
              <a:rPr lang="en-US" dirty="0"/>
              <a:t> </a:t>
            </a:r>
            <a:r>
              <a:rPr lang="en-US" dirty="0" err="1"/>
              <a:t>oleh</a:t>
            </a:r>
            <a:r>
              <a:rPr lang="en-US" dirty="0"/>
              <a:t> </a:t>
            </a:r>
            <a:r>
              <a:rPr lang="en-US" dirty="0" err="1"/>
              <a:t>prosesor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eksekusi</a:t>
            </a:r>
            <a:r>
              <a:rPr lang="en-US" dirty="0"/>
              <a:t> </a:t>
            </a:r>
            <a:r>
              <a:rPr lang="en-US" dirty="0" err="1"/>
              <a:t>instruksi</a:t>
            </a:r>
            <a:r>
              <a:rPr lang="en-US" dirty="0"/>
              <a:t> </a:t>
            </a:r>
            <a:r>
              <a:rPr lang="en-US" dirty="0" err="1"/>
              <a:t>tersebut</a:t>
            </a:r>
            <a:r>
              <a:rPr lang="en-US" dirty="0"/>
              <a:t>.</a:t>
            </a: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3" name="Ink 2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32000" y="4521240"/>
              <a:ext cx="3772080" cy="1771920"/>
            </p14:xfrm>
          </p:contentPart>
        </mc:Choice>
        <mc:Fallback xmlns="">
          <p:pic>
            <p:nvPicPr>
              <p:cNvPr id="3" name="Ink 2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22640" y="4511880"/>
                <a:ext cx="3790800" cy="179064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p:transition spd="slow" advTm="175119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5259" x="6083300" y="3276600"/>
          <p14:tracePt t="25266" x="6038850" y="3143250"/>
          <p14:tracePt t="25280" x="5975350" y="2971800"/>
          <p14:tracePt t="25299" x="5949950" y="2825750"/>
          <p14:tracePt t="25314" x="5873750" y="2647950"/>
          <p14:tracePt t="25330" x="5829300" y="2571750"/>
          <p14:tracePt t="25348" x="5803900" y="2533650"/>
          <p14:tracePt t="25364" x="5753100" y="2482850"/>
          <p14:tracePt t="25380" x="5727700" y="2457450"/>
          <p14:tracePt t="25396" x="5715000" y="2432050"/>
          <p14:tracePt t="25414" x="5702300" y="2413000"/>
          <p14:tracePt t="25430" x="5695950" y="2387600"/>
          <p14:tracePt t="25447" x="5695950" y="2374900"/>
          <p14:tracePt t="25463" x="5702300" y="2368550"/>
          <p14:tracePt t="25480" x="5721350" y="2368550"/>
          <p14:tracePt t="25496" x="5759450" y="2362200"/>
          <p14:tracePt t="25820" x="5740400" y="2343150"/>
          <p14:tracePt t="25827" x="5702300" y="2298700"/>
          <p14:tracePt t="25834" x="5676900" y="2254250"/>
          <p14:tracePt t="25847" x="5600700" y="2127250"/>
          <p14:tracePt t="25863" x="5524500" y="1987550"/>
          <p14:tracePt t="25880" x="5467350" y="1873250"/>
          <p14:tracePt t="25897" x="5327650" y="1701800"/>
          <p14:tracePt t="25913" x="5251450" y="1587500"/>
          <p14:tracePt t="25929" x="5194300" y="1517650"/>
          <p14:tracePt t="25946" x="5137150" y="1422400"/>
          <p14:tracePt t="25963" x="5086350" y="1358900"/>
          <p14:tracePt t="25980" x="5041900" y="1308100"/>
          <p14:tracePt t="25996" x="4984750" y="1244600"/>
          <p14:tracePt t="26013" x="4940300" y="1200150"/>
          <p14:tracePt t="26032" x="4889500" y="1162050"/>
          <p14:tracePt t="26046" x="4870450" y="1149350"/>
          <p14:tracePt t="26063" x="4832350" y="1130300"/>
          <p14:tracePt t="26081" x="4787900" y="1098550"/>
          <p14:tracePt t="26096" x="4756150" y="1079500"/>
          <p14:tracePt t="26113" x="4718050" y="1054100"/>
          <p14:tracePt t="26129" x="4673600" y="1028700"/>
          <p14:tracePt t="26146" x="4648200" y="1016000"/>
          <p14:tracePt t="26163" x="4629150" y="1003300"/>
          <p14:tracePt t="26173" x="4603750" y="984250"/>
          <p14:tracePt t="26183" x="4584700" y="977900"/>
          <p14:tracePt t="26196" x="4559300" y="958850"/>
          <p14:tracePt t="26213" x="4533900" y="952500"/>
          <p14:tracePt t="26229" x="4483100" y="952500"/>
          <p14:tracePt t="26245" x="4457700" y="952500"/>
          <p14:tracePt t="26262" x="4432300" y="946150"/>
          <p14:tracePt t="26279" x="4406900" y="946150"/>
          <p14:tracePt t="26296" x="4394200" y="939800"/>
          <p14:tracePt t="26315" x="4387850" y="939800"/>
          <p14:tracePt t="26329" x="4381500" y="933450"/>
          <p14:tracePt t="26347" x="4368800" y="933450"/>
          <p14:tracePt t="26363" x="4362450" y="927100"/>
          <p14:tracePt t="26396" x="4356100" y="927100"/>
          <p14:tracePt t="26587" x="4356100" y="920750"/>
          <p14:tracePt t="26799" x="4362450" y="920750"/>
          <p14:tracePt t="26834" x="4368800" y="920750"/>
          <p14:tracePt t="26841" x="4375150" y="920750"/>
          <p14:tracePt t="26847" x="4387850" y="920750"/>
          <p14:tracePt t="26860" x="4400550" y="920750"/>
          <p14:tracePt t="26873" x="4438650" y="927100"/>
          <p14:tracePt t="26891" x="4483100" y="933450"/>
          <p14:tracePt t="26908" x="4572000" y="952500"/>
          <p14:tracePt t="26924" x="4667250" y="965200"/>
          <p14:tracePt t="26941" x="4749800" y="990600"/>
          <p14:tracePt t="26958" x="4889500" y="1035050"/>
          <p14:tracePt t="26974" x="4972050" y="1073150"/>
          <p14:tracePt t="26991" x="5073650" y="1104900"/>
          <p14:tracePt t="27007" x="5181600" y="1155700"/>
          <p14:tracePt t="27023" x="5232400" y="1174750"/>
          <p14:tracePt t="27040" x="5289550" y="1193800"/>
          <p14:tracePt t="27058" x="5378450" y="1219200"/>
          <p14:tracePt t="27074" x="5435600" y="1238250"/>
          <p14:tracePt t="27092" x="5492750" y="1244600"/>
          <p14:tracePt t="27108" x="5594350" y="1257300"/>
          <p14:tracePt t="27124" x="5651500" y="1257300"/>
          <p14:tracePt t="27144" x="5721350" y="1257300"/>
          <p14:tracePt t="27157" x="5759450" y="1257300"/>
          <p14:tracePt t="27178" x="5784850" y="1250950"/>
          <p14:tracePt t="27191" x="5829300" y="1244600"/>
          <p14:tracePt t="27207" x="5873750" y="1244600"/>
          <p14:tracePt t="27224" x="5930900" y="1238250"/>
          <p14:tracePt t="27241" x="6007100" y="1238250"/>
          <p14:tracePt t="27257" x="6051550" y="1238250"/>
          <p14:tracePt t="27274" x="6089650" y="1244600"/>
          <p14:tracePt t="27290" x="6127750" y="1250950"/>
          <p14:tracePt t="27307" x="6146800" y="1257300"/>
          <p14:tracePt t="27323" x="6153150" y="1257300"/>
          <p14:tracePt t="27340" x="6159500" y="1257300"/>
          <p14:tracePt t="27356" x="6165850" y="1257300"/>
          <p14:tracePt t="27375" x="6172200" y="1257300"/>
          <p14:tracePt t="27391" x="6178550" y="1257300"/>
          <p14:tracePt t="27408" x="6184900" y="1263650"/>
          <p14:tracePt t="27880" x="6191250" y="1276350"/>
          <p14:tracePt t="27887" x="6191250" y="1289050"/>
          <p14:tracePt t="27896" x="6191250" y="1301750"/>
          <p14:tracePt t="27913" x="6197600" y="1346200"/>
          <p14:tracePt t="27929" x="6203950" y="1377950"/>
          <p14:tracePt t="27946" x="6210300" y="1409700"/>
          <p14:tracePt t="27962" x="6216650" y="1466850"/>
          <p14:tracePt t="27979" x="6223000" y="1504950"/>
          <p14:tracePt t="27996" x="6223000" y="1555750"/>
          <p14:tracePt t="28012" x="6223000" y="1606550"/>
          <p14:tracePt t="28029" x="6223000" y="1631950"/>
          <p14:tracePt t="28045" x="6229350" y="1657350"/>
          <p14:tracePt t="28063" x="6229350" y="1689100"/>
          <p14:tracePt t="28079" x="6235700" y="1714500"/>
          <p14:tracePt t="28095" x="6242050" y="1746250"/>
          <p14:tracePt t="28113" x="6254750" y="1809750"/>
          <p14:tracePt t="28128" x="6267450" y="1847850"/>
          <p14:tracePt t="28146" x="6273800" y="1892300"/>
          <p14:tracePt t="28162" x="6280150" y="1917700"/>
          <p14:tracePt t="28179" x="6280150" y="1943100"/>
          <p14:tracePt t="28196" x="6280150" y="2012950"/>
          <p14:tracePt t="28212" x="6286500" y="2063750"/>
          <p14:tracePt t="28229" x="6299200" y="2120900"/>
          <p14:tracePt t="28245" x="6330950" y="2222500"/>
          <p14:tracePt t="28263" x="6350000" y="2343150"/>
          <p14:tracePt t="28282" x="6369050" y="2438400"/>
          <p14:tracePt t="28296" x="6394450" y="2609850"/>
          <p14:tracePt t="28313" x="6432550" y="2755900"/>
          <p14:tracePt t="28328" x="6457950" y="2876550"/>
          <p14:tracePt t="28346" x="6502400" y="3028950"/>
          <p14:tracePt t="28362" x="6534150" y="3136900"/>
          <p14:tracePt t="28380" x="6584950" y="3371850"/>
          <p14:tracePt t="28395" x="6604000" y="3517900"/>
          <p14:tracePt t="28412" x="6610350" y="3619500"/>
          <p14:tracePt t="28428" x="6635750" y="3683000"/>
          <p14:tracePt t="28446" x="6642100" y="3702050"/>
          <p14:tracePt t="28911" x="6654800" y="3676650"/>
          <p14:tracePt t="28918" x="6654800" y="3663950"/>
          <p14:tracePt t="28925" x="6661150" y="3644900"/>
          <p14:tracePt t="28940" x="6680200" y="3619500"/>
          <p14:tracePt t="28956" x="6686550" y="3600450"/>
          <p14:tracePt t="28974" x="6692900" y="3568700"/>
          <p14:tracePt t="28988" x="6692900" y="3530600"/>
          <p14:tracePt t="29005" x="6705600" y="3498850"/>
          <p14:tracePt t="29022" x="6711950" y="3467100"/>
          <p14:tracePt t="29039" x="6718300" y="3448050"/>
          <p14:tracePt t="29056" x="6724650" y="3435350"/>
          <p14:tracePt t="29073" x="6731000" y="3416300"/>
          <p14:tracePt t="29088" x="6731000" y="3397250"/>
          <p14:tracePt t="29105" x="6737350" y="3390900"/>
          <p14:tracePt t="29147" x="6737350" y="3384550"/>
          <p14:tracePt t="29157" x="6737350" y="3378200"/>
          <p14:tracePt t="29173" x="6737350" y="3371850"/>
          <p14:tracePt t="29194" x="6737350" y="3365500"/>
          <p14:tracePt t="29258" x="6737350" y="3359150"/>
          <p14:tracePt t="29338" x="6743700" y="3352800"/>
          <p14:tracePt t="34221" x="6743700" y="3359150"/>
          <p14:tracePt t="36242" x="6737350" y="3352800"/>
          <p14:tracePt t="36301" x="6731000" y="3352800"/>
          <p14:tracePt t="36459" x="6724650" y="3352800"/>
          <p14:tracePt t="36961" x="6718300" y="3352800"/>
          <p14:tracePt t="36990" x="6711950" y="3352800"/>
          <p14:tracePt t="37049" x="6711950" y="3346450"/>
          <p14:tracePt t="37122" x="6705600" y="3346450"/>
          <p14:tracePt t="38333" x="6705600" y="3340100"/>
          <p14:tracePt t="38350" x="6699250" y="3327400"/>
          <p14:tracePt t="38365" x="6692900" y="3321050"/>
          <p14:tracePt t="38382" x="6686550" y="3321050"/>
          <p14:tracePt t="38399" x="6686550" y="3302000"/>
          <p14:tracePt t="38415" x="6680200" y="3302000"/>
          <p14:tracePt t="38435" x="6661150" y="3270250"/>
          <p14:tracePt t="38449" x="6654800" y="3257550"/>
          <p14:tracePt t="38465" x="6635750" y="3225800"/>
          <p14:tracePt t="38485" x="6604000" y="3181350"/>
          <p14:tracePt t="38499" x="6584950" y="3149600"/>
          <p14:tracePt t="38515" x="6565900" y="3117850"/>
          <p14:tracePt t="38532" x="6521450" y="3073400"/>
          <p14:tracePt t="38549" x="6496050" y="3041650"/>
          <p14:tracePt t="38565" x="6477000" y="3009900"/>
          <p14:tracePt t="38582" x="6432550" y="2959100"/>
          <p14:tracePt t="38598" x="6407150" y="2927350"/>
          <p14:tracePt t="38615" x="6375400" y="2901950"/>
          <p14:tracePt t="38632" x="6343650" y="2857500"/>
          <p14:tracePt t="38648" x="6324600" y="2838450"/>
          <p14:tracePt t="38665" x="6311900" y="2819400"/>
          <p14:tracePt t="38668" x="6299200" y="2806700"/>
          <p14:tracePt t="38681" x="6280150" y="2800350"/>
          <p14:tracePt t="38699" x="6261100" y="2781300"/>
          <p14:tracePt t="38718" x="6242050" y="2755900"/>
          <p14:tracePt t="38732" x="6229350" y="2749550"/>
          <p14:tracePt t="38750" x="6223000" y="2743200"/>
          <p14:tracePt t="38768" x="6216650" y="2736850"/>
          <p14:tracePt t="38796" x="6210300" y="2736850"/>
          <p14:tracePt t="39198" x="6210300" y="2730500"/>
          <p14:tracePt t="39274" x="6210300" y="2724150"/>
          <p14:tracePt t="39322" x="6203950" y="2724150"/>
          <p14:tracePt t="40044" x="6210300" y="2730500"/>
          <p14:tracePt t="40794" x="6203950" y="2736850"/>
          <p14:tracePt t="40808" x="6197600" y="2736850"/>
          <p14:tracePt t="40822" x="6184900" y="2736850"/>
          <p14:tracePt t="40834" x="6165850" y="2736850"/>
          <p14:tracePt t="40848" x="6146800" y="2730500"/>
          <p14:tracePt t="40864" x="6102350" y="2717800"/>
          <p14:tracePt t="40882" x="6000750" y="2698750"/>
          <p14:tracePt t="40898" x="5918200" y="2679700"/>
          <p14:tracePt t="40915" x="5861050" y="2654300"/>
          <p14:tracePt t="40931" x="5778500" y="2635250"/>
          <p14:tracePt t="40948" x="5746750" y="2622550"/>
          <p14:tracePt t="40965" x="5727700" y="2609850"/>
          <p14:tracePt t="40981" x="5708650" y="2597150"/>
          <p14:tracePt t="41000" x="5702300" y="2597150"/>
          <p14:tracePt t="41062" x="5702300" y="2590800"/>
          <p14:tracePt t="41860" x="5702300" y="2584450"/>
          <p14:tracePt t="42071" x="5676900" y="2578100"/>
          <p14:tracePt t="42080" x="5626100" y="2565400"/>
          <p14:tracePt t="42088" x="5594350" y="2552700"/>
          <p14:tracePt t="42106" x="5473700" y="2527300"/>
          <p14:tracePt t="42122" x="5384800" y="2501900"/>
          <p14:tracePt t="42139" x="5302250" y="2489200"/>
          <p14:tracePt t="42158" x="5181600" y="2463800"/>
          <p14:tracePt t="42166" x="5156200" y="2457450"/>
          <p14:tracePt t="42177" x="5086350" y="2444750"/>
          <p14:tracePt t="42188" x="5060950" y="2438400"/>
          <p14:tracePt t="42206" x="5016500" y="2425700"/>
          <p14:tracePt t="42223" x="5003800" y="2413000"/>
          <p14:tracePt t="42238" x="4997450" y="2413000"/>
          <p14:tracePt t="42255" x="4997450" y="2406650"/>
          <p14:tracePt t="42283" x="5003800" y="2406650"/>
          <p14:tracePt t="42304" x="5016500" y="2400300"/>
          <p14:tracePt t="42312" x="5029200" y="2393950"/>
          <p14:tracePt t="42322" x="5048250" y="2387600"/>
          <p14:tracePt t="42338" x="5124450" y="2355850"/>
          <p14:tracePt t="42355" x="5207000" y="2311400"/>
          <p14:tracePt t="42690" x="5207000" y="2266950"/>
          <p14:tracePt t="42705" x="5207000" y="2222500"/>
          <p14:tracePt t="42722" x="5207000" y="2171700"/>
          <p14:tracePt t="42739" x="5207000" y="2120900"/>
          <p14:tracePt t="42755" x="5219700" y="2076450"/>
          <p14:tracePt t="42772" x="5226050" y="2051050"/>
          <p14:tracePt t="42789" x="5238750" y="2012950"/>
          <p14:tracePt t="42804" x="5251450" y="1987550"/>
          <p14:tracePt t="42822" x="5264150" y="1962150"/>
          <p14:tracePt t="42840" x="5270500" y="1936750"/>
          <p14:tracePt t="42854" x="5276850" y="1930400"/>
          <p14:tracePt t="42871" x="5276850" y="1917700"/>
          <p14:tracePt t="42888" x="5276850" y="1898650"/>
          <p14:tracePt t="42922" x="5276850" y="1892300"/>
          <p14:tracePt t="42953" x="5283200" y="1885950"/>
          <p14:tracePt t="46021" x="5283200" y="1892300"/>
          <p14:tracePt t="47413" x="5289550" y="1892300"/>
          <p14:tracePt t="54569" x="5295900" y="1892300"/>
          <p14:tracePt t="55135" x="5289550" y="1892300"/>
          <p14:tracePt t="55149" x="5283200" y="1892300"/>
          <p14:tracePt t="55178" x="5276850" y="1898650"/>
          <p14:tracePt t="55190" x="5270500" y="1898650"/>
          <p14:tracePt t="55207" x="5264150" y="1898650"/>
          <p14:tracePt t="55228" x="5257800" y="1898650"/>
          <p14:tracePt t="55257" x="5251450" y="1898650"/>
          <p14:tracePt t="55278" x="5251450" y="1905000"/>
          <p14:tracePt t="55304" x="5245100" y="1905000"/>
          <p14:tracePt t="55330" x="5238750" y="1911350"/>
          <p14:tracePt t="55350" x="5232400" y="1911350"/>
          <p14:tracePt t="55374" x="5226050" y="1911350"/>
          <p14:tracePt t="55382" x="5226050" y="1917700"/>
          <p14:tracePt t="55399" x="5219700" y="1917700"/>
          <p14:tracePt t="55422" x="5213350" y="1917700"/>
          <p14:tracePt t="55434" x="5207000" y="1924050"/>
          <p14:tracePt t="55462" x="5200650" y="1924050"/>
          <p14:tracePt t="55469" x="5194300" y="1924050"/>
          <p14:tracePt t="55477" x="5187950" y="1924050"/>
          <p14:tracePt t="55491" x="5175250" y="1924050"/>
          <p14:tracePt t="55508" x="5156200" y="1930400"/>
          <p14:tracePt t="55524" x="5105400" y="1936750"/>
          <p14:tracePt t="55541" x="5073650" y="1943100"/>
          <p14:tracePt t="55558" x="5041900" y="1949450"/>
          <p14:tracePt t="55574" x="4984750" y="1955800"/>
          <p14:tracePt t="55592" x="4946650" y="1962150"/>
          <p14:tracePt t="55609" x="4902200" y="1974850"/>
          <p14:tracePt t="55626" x="4832350" y="1993900"/>
          <p14:tracePt t="55641" x="4781550" y="1993900"/>
          <p14:tracePt t="55659" x="4705350" y="2019300"/>
          <p14:tracePt t="55675" x="4654550" y="2019300"/>
          <p14:tracePt t="55691" x="4603750" y="2032000"/>
          <p14:tracePt t="55708" x="4540250" y="2057400"/>
          <p14:tracePt t="55723" x="4514850" y="2063750"/>
          <p14:tracePt t="55740" x="4483100" y="2070100"/>
          <p14:tracePt t="55758" x="4445000" y="2076450"/>
          <p14:tracePt t="55774" x="4419600" y="2082800"/>
          <p14:tracePt t="55791" x="4400550" y="2089150"/>
          <p14:tracePt t="55808" x="4362450" y="2095500"/>
          <p14:tracePt t="55824" x="4343400" y="2101850"/>
          <p14:tracePt t="55841" x="4337050" y="2101850"/>
          <p14:tracePt t="55857" x="4330700" y="2101850"/>
          <p14:tracePt t="55894" x="4337050" y="2101850"/>
          <p14:tracePt t="55909" x="4343400" y="2101850"/>
          <p14:tracePt t="55937" x="4349750" y="2101850"/>
          <p14:tracePt t="55957" x="4356100" y="2101850"/>
          <p14:tracePt t="56085" x="4356100" y="2095500"/>
          <p14:tracePt t="56152" x="4349750" y="2095500"/>
          <p14:tracePt t="56283" x="4343400" y="2095500"/>
          <p14:tracePt t="56376" x="4337050" y="2101850"/>
          <p14:tracePt t="56566" x="4343400" y="2101850"/>
          <p14:tracePt t="56697" x="4349750" y="2101850"/>
          <p14:tracePt t="56729" x="4349750" y="2095500"/>
          <p14:tracePt t="56757" x="4356100" y="2089150"/>
          <p14:tracePt t="56786" x="4362450" y="2089150"/>
          <p14:tracePt t="56828" x="4368800" y="2089150"/>
          <p14:tracePt t="56877" x="4375150" y="2089150"/>
          <p14:tracePt t="56957" x="4381500" y="2089150"/>
          <p14:tracePt t="57456" x="4387850" y="2089150"/>
          <p14:tracePt t="57522" x="4394200" y="2089150"/>
          <p14:tracePt t="57585" x="4400550" y="2089150"/>
          <p14:tracePt t="57893" x="4400550" y="2082800"/>
          <p14:tracePt t="57950" x="4400550" y="2076450"/>
          <p14:tracePt t="58225" x="4406900" y="2076450"/>
          <p14:tracePt t="74768" x="4394200" y="2076450"/>
          <p14:tracePt t="74774" x="4356100" y="2095500"/>
          <p14:tracePt t="74782" x="4311650" y="2114550"/>
          <p14:tracePt t="74793" x="4222750" y="2152650"/>
          <p14:tracePt t="74810" x="4095750" y="2235200"/>
          <p14:tracePt t="74826" x="3956050" y="2330450"/>
          <p14:tracePt t="74844" x="3752850" y="2527300"/>
          <p14:tracePt t="74860" x="3663950" y="2609850"/>
          <p14:tracePt t="74877" x="3625850" y="2654300"/>
          <p14:tracePt t="74894" x="3606800" y="2692400"/>
          <p14:tracePt t="74910" x="3600450" y="2698750"/>
          <p14:tracePt t="74967" x="3606800" y="2698750"/>
          <p14:tracePt t="74974" x="3606800" y="2705100"/>
          <p14:tracePt t="74988" x="3613150" y="2705100"/>
          <p14:tracePt t="75226" x="3606800" y="2724150"/>
          <p14:tracePt t="75233" x="3587750" y="2730500"/>
          <p14:tracePt t="75243" x="3575050" y="2755900"/>
          <p14:tracePt t="75259" x="3536950" y="2800350"/>
          <p14:tracePt t="75276" x="3467100" y="2882900"/>
          <p14:tracePt t="75294" x="3416300" y="2952750"/>
          <p14:tracePt t="75310" x="3346450" y="3041650"/>
          <p14:tracePt t="75327" x="3302000" y="3105150"/>
          <p14:tracePt t="75344" x="3238500" y="3162300"/>
          <p14:tracePt t="75361" x="3111500" y="3289300"/>
          <p14:tracePt t="75376" x="2990850" y="3397250"/>
          <p14:tracePt t="75396" x="2870200" y="3543300"/>
          <p14:tracePt t="75410" x="2736850" y="3708400"/>
          <p14:tracePt t="75427" x="2508250" y="4032250"/>
          <p14:tracePt t="75443" x="2298700" y="4305300"/>
          <p14:tracePt t="75459" x="1974850" y="4768850"/>
          <p14:tracePt t="75475" x="1847850" y="4984750"/>
          <p14:tracePt t="75493" x="1739900" y="5181600"/>
          <p14:tracePt t="75509" x="1619250" y="5435600"/>
          <p14:tracePt t="75526" x="1562100" y="5588000"/>
          <p14:tracePt t="75546" x="1479550" y="5803900"/>
          <p14:tracePt t="75559" x="1454150" y="5930900"/>
          <p14:tracePt t="75577" x="1403350" y="6057900"/>
          <p14:tracePt t="75594" x="1358900" y="6165850"/>
          <p14:tracePt t="75609" x="1352550" y="6223000"/>
          <p14:tracePt t="75626" x="1352550" y="6254750"/>
          <p14:tracePt t="75643" x="1327150" y="6356350"/>
          <p14:tracePt t="75659" x="1308100" y="6464300"/>
          <p14:tracePt t="79076" x="0" y="0"/>
        </p14:tracePtLst>
        <p14:tracePtLst>
          <p14:tracePt t="99287" x="400050" y="5010150"/>
          <p14:tracePt t="99883" x="400050" y="5060950"/>
          <p14:tracePt t="99891" x="400050" y="5124450"/>
          <p14:tracePt t="99907" x="419100" y="5314950"/>
          <p14:tracePt t="99911" x="438150" y="5429250"/>
          <p14:tracePt t="99926" x="469900" y="5664200"/>
          <p14:tracePt t="99940" x="488950" y="5867400"/>
          <p14:tracePt t="99955" x="552450" y="6051550"/>
          <p14:tracePt t="99973" x="590550" y="6197600"/>
          <p14:tracePt t="99975" x="609600" y="6261100"/>
          <p14:tracePt t="99989" x="679450" y="6400800"/>
          <p14:tracePt t="100005" x="730250" y="6489700"/>
          <p14:tracePt t="101822" x="933450" y="6438900"/>
          <p14:tracePt t="103775" x="0" y="0"/>
        </p14:tracePtLst>
      </p14:laserTrace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ChangeArrowheads="1"/>
          </p:cNvSpPr>
          <p:nvPr/>
        </p:nvSpPr>
        <p:spPr bwMode="auto">
          <a:xfrm>
            <a:off x="431800" y="622935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43" name="Rectangle 3"/>
          <p:cNvSpPr>
            <a:spLocks noChangeArrowheads="1"/>
          </p:cNvSpPr>
          <p:nvPr/>
        </p:nvSpPr>
        <p:spPr bwMode="auto">
          <a:xfrm>
            <a:off x="3124200" y="622935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44" name="Rectangle 4"/>
          <p:cNvSpPr>
            <a:spLocks noGrp="1" noChangeArrowheads="1"/>
          </p:cNvSpPr>
          <p:nvPr>
            <p:ph type="title"/>
          </p:nvPr>
        </p:nvSpPr>
        <p:spPr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r>
              <a:rPr lang="en-US" altLang="en-US" dirty="0" err="1"/>
              <a:t>Dimanakah</a:t>
            </a:r>
            <a:r>
              <a:rPr lang="en-US" altLang="en-US" dirty="0"/>
              <a:t> Source </a:t>
            </a:r>
            <a:r>
              <a:rPr lang="en-US" altLang="en-US" dirty="0" err="1"/>
              <a:t>dan</a:t>
            </a:r>
            <a:r>
              <a:rPr lang="en-US" altLang="en-US" dirty="0"/>
              <a:t> Result operand?</a:t>
            </a:r>
          </a:p>
        </p:txBody>
      </p:sp>
      <p:sp>
        <p:nvSpPr>
          <p:cNvPr id="10245" name="Rectangle 5"/>
          <p:cNvSpPr>
            <a:spLocks noGrp="1" noChangeArrowheads="1"/>
          </p:cNvSpPr>
          <p:nvPr>
            <p:ph idx="1"/>
          </p:nvPr>
        </p:nvSpPr>
        <p:spPr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r>
              <a:rPr lang="en-US" altLang="en-US" dirty="0"/>
              <a:t>Main memory (or virtual memory or cache)</a:t>
            </a:r>
          </a:p>
          <a:p>
            <a:r>
              <a:rPr lang="en-US" altLang="en-US" dirty="0"/>
              <a:t>CPU register</a:t>
            </a:r>
          </a:p>
          <a:p>
            <a:r>
              <a:rPr lang="en-US" altLang="en-US" dirty="0"/>
              <a:t>Immediate</a:t>
            </a:r>
          </a:p>
          <a:p>
            <a:r>
              <a:rPr lang="en-US" altLang="en-US" dirty="0"/>
              <a:t>I/O device</a:t>
            </a: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3" name="Ink 2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507960" y="476280"/>
              <a:ext cx="5740920" cy="4273920"/>
            </p14:xfrm>
          </p:contentPart>
        </mc:Choice>
        <mc:Fallback xmlns="">
          <p:pic>
            <p:nvPicPr>
              <p:cNvPr id="3" name="Ink 2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98600" y="466920"/>
                <a:ext cx="5759640" cy="429264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p:transition spd="slow" advTm="136033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ChangeArrowheads="1"/>
          </p:cNvSpPr>
          <p:nvPr>
            <p:ph type="title"/>
          </p:nvPr>
        </p:nvSpPr>
        <p:spPr>
          <a:xfrm>
            <a:off x="571500" y="559678"/>
            <a:ext cx="5872708" cy="1213138"/>
          </a:xfrm>
        </p:spPr>
        <p:txBody>
          <a:bodyPr/>
          <a:lstStyle/>
          <a:p>
            <a:r>
              <a:rPr lang="en-GB" altLang="en-US" dirty="0"/>
              <a:t>Instruction Cycle State Diagram</a:t>
            </a:r>
          </a:p>
        </p:txBody>
      </p:sp>
      <p:pic>
        <p:nvPicPr>
          <p:cNvPr id="7578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612"/>
          <a:stretch>
            <a:fillRect/>
          </a:stretch>
        </p:blipFill>
        <p:spPr bwMode="auto">
          <a:xfrm>
            <a:off x="571500" y="1793900"/>
            <a:ext cx="8088313" cy="4079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2" name="Ink 1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25520" y="0"/>
              <a:ext cx="6058440" cy="5829480"/>
            </p14:xfrm>
          </p:contentPart>
        </mc:Choice>
        <mc:Fallback xmlns="">
          <p:pic>
            <p:nvPicPr>
              <p:cNvPr id="2" name="Ink 1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16160" y="-9360"/>
                <a:ext cx="6077160" cy="584820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5819"/>
    </mc:Choice>
    <mc:Fallback xmlns="">
      <p:transition spd="slow" advTm="2058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ChangeArrowheads="1"/>
          </p:cNvSpPr>
          <p:nvPr/>
        </p:nvSpPr>
        <p:spPr bwMode="auto">
          <a:xfrm>
            <a:off x="431800" y="622935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291" name="Rectangle 3"/>
          <p:cNvSpPr>
            <a:spLocks noChangeArrowheads="1"/>
          </p:cNvSpPr>
          <p:nvPr/>
        </p:nvSpPr>
        <p:spPr bwMode="auto">
          <a:xfrm>
            <a:off x="3124200" y="622935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292" name="Rectangle 4"/>
          <p:cNvSpPr>
            <a:spLocks noGrp="1" noChangeArrowheads="1"/>
          </p:cNvSpPr>
          <p:nvPr>
            <p:ph type="title"/>
          </p:nvPr>
        </p:nvSpPr>
        <p:spPr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r>
              <a:rPr lang="en-US" altLang="en-US" dirty="0"/>
              <a:t>Instruction Representation</a:t>
            </a:r>
          </a:p>
        </p:txBody>
      </p:sp>
      <p:sp>
        <p:nvSpPr>
          <p:cNvPr id="12293" name="Rectangle 5"/>
          <p:cNvSpPr>
            <a:spLocks noGrp="1" noChangeArrowheads="1"/>
          </p:cNvSpPr>
          <p:nvPr>
            <p:ph idx="1"/>
          </p:nvPr>
        </p:nvSpPr>
        <p:spPr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r>
              <a:rPr lang="en-US" altLang="en-US" dirty="0"/>
              <a:t>In machine code each instruction has a unique bit pattern</a:t>
            </a:r>
          </a:p>
          <a:p>
            <a:r>
              <a:rPr lang="en-US" altLang="en-US" dirty="0"/>
              <a:t>For human consumption (well, programmers anyway) a symbolic representation is used</a:t>
            </a:r>
          </a:p>
          <a:p>
            <a:pPr lvl="1"/>
            <a:r>
              <a:rPr lang="en-US" altLang="en-US" dirty="0"/>
              <a:t>e.g. ADD, SUB, LOAD</a:t>
            </a:r>
          </a:p>
          <a:p>
            <a:pPr lvl="1"/>
            <a:r>
              <a:rPr lang="en-US" altLang="en-US" dirty="0"/>
              <a:t>mnemonics</a:t>
            </a:r>
          </a:p>
          <a:p>
            <a:r>
              <a:rPr lang="en-US" altLang="en-US" dirty="0"/>
              <a:t>Operands can also be represented in this way</a:t>
            </a:r>
          </a:p>
          <a:p>
            <a:pPr lvl="1"/>
            <a:r>
              <a:rPr lang="en-US" altLang="en-US" dirty="0"/>
              <a:t>ADD A,B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71500" y="3068960"/>
            <a:ext cx="26323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Bagaimana</a:t>
            </a:r>
            <a:r>
              <a:rPr lang="en-US" dirty="0"/>
              <a:t> </a:t>
            </a:r>
            <a:r>
              <a:rPr lang="en-US" dirty="0" err="1"/>
              <a:t>instruksi</a:t>
            </a:r>
            <a:r>
              <a:rPr lang="en-US" dirty="0"/>
              <a:t> </a:t>
            </a:r>
            <a:r>
              <a:rPr lang="en-US" dirty="0" err="1"/>
              <a:t>direpresentasikan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565" y="3933056"/>
            <a:ext cx="3048000" cy="1724025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p:transition spd="slow" advTm="100796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/>
              <a:t>Simple Instruction Format</a:t>
            </a:r>
          </a:p>
        </p:txBody>
      </p:sp>
      <p:pic>
        <p:nvPicPr>
          <p:cNvPr id="7680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94" t="27504" r="13094" b="50000"/>
          <a:stretch>
            <a:fillRect/>
          </a:stretch>
        </p:blipFill>
        <p:spPr bwMode="auto">
          <a:xfrm>
            <a:off x="0" y="2419350"/>
            <a:ext cx="9144000" cy="2152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9610"/>
    </mc:Choice>
    <mc:Fallback xmlns="">
      <p:transition spd="slow" advTm="596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Headlines">
  <a:themeElements>
    <a:clrScheme name="Headlines">
      <a:dk1>
        <a:sysClr val="windowText" lastClr="000000"/>
      </a:dk1>
      <a:lt1>
        <a:sysClr val="window" lastClr="FFFFFF"/>
      </a:lt1>
      <a:dk2>
        <a:srgbClr val="07151B"/>
      </a:dk2>
      <a:lt2>
        <a:srgbClr val="F2F3F3"/>
      </a:lt2>
      <a:accent1>
        <a:srgbClr val="1C546B"/>
      </a:accent1>
      <a:accent2>
        <a:srgbClr val="606968"/>
      </a:accent2>
      <a:accent3>
        <a:srgbClr val="8D8D35"/>
      </a:accent3>
      <a:accent4>
        <a:srgbClr val="D9A142"/>
      </a:accent4>
      <a:accent5>
        <a:srgbClr val="C47023"/>
      </a:accent5>
      <a:accent6>
        <a:srgbClr val="754D64"/>
      </a:accent6>
      <a:hlink>
        <a:srgbClr val="417E93"/>
      </a:hlink>
      <a:folHlink>
        <a:srgbClr val="A76D89"/>
      </a:folHlink>
    </a:clrScheme>
    <a:fontScheme name="Headlines">
      <a:majorFont>
        <a:latin typeface="Century Schoolbook" panose="020406040505050203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Headlines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100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88900" dist="25400" dir="10800000">
              <a:srgbClr val="000000">
                <a:alpha val="25000"/>
              </a:srgbClr>
            </a:innerShdw>
            <a:outerShdw blurRad="25400" dist="25400" dir="5400000" algn="ctr" rotWithShape="0">
              <a:srgbClr val="FFFFFF">
                <a:alpha val="1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eadlines" id="{3841520A-25F2-4EB8-BE4C-611DB5ABEED9}" vid="{12434FFF-CE4A-40FC-99FF-CA1400F2E62F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Headlines</Template>
  <TotalTime>6711</TotalTime>
  <Words>830</Words>
  <Application>Microsoft Office PowerPoint</Application>
  <PresentationFormat>Tampilan Layar (4:3)</PresentationFormat>
  <Paragraphs>152</Paragraphs>
  <Slides>23</Slides>
  <Notes>14</Notes>
  <HiddenSlides>0</HiddenSlides>
  <MMClips>19</MMClips>
  <ScaleCrop>false</ScaleCrop>
  <HeadingPairs>
    <vt:vector size="4" baseType="variant">
      <vt:variant>
        <vt:lpstr>Tema</vt:lpstr>
      </vt:variant>
      <vt:variant>
        <vt:i4>1</vt:i4>
      </vt:variant>
      <vt:variant>
        <vt:lpstr>Judul Slide</vt:lpstr>
      </vt:variant>
      <vt:variant>
        <vt:i4>23</vt:i4>
      </vt:variant>
    </vt:vector>
  </HeadingPairs>
  <TitlesOfParts>
    <vt:vector size="24" baseType="lpstr">
      <vt:lpstr>Headlines</vt:lpstr>
      <vt:lpstr>Instruction Sets: Characteristics and Functions </vt:lpstr>
      <vt:lpstr>Pertemuan Setelah UTS</vt:lpstr>
      <vt:lpstr>Overview Pertemuan Ini</vt:lpstr>
      <vt:lpstr>Machine Instuction Characteristics?</vt:lpstr>
      <vt:lpstr>Elements of an Instruction</vt:lpstr>
      <vt:lpstr>Dimanakah Source dan Result operand?</vt:lpstr>
      <vt:lpstr>Instruction Cycle State Diagram</vt:lpstr>
      <vt:lpstr>Instruction Representation</vt:lpstr>
      <vt:lpstr>Simple Instruction Format</vt:lpstr>
      <vt:lpstr>Contoh Operasi Sederhana</vt:lpstr>
      <vt:lpstr>Instruction Types</vt:lpstr>
      <vt:lpstr>Jumlah alamat pada instruksi</vt:lpstr>
      <vt:lpstr>Number of Addresses (a)</vt:lpstr>
      <vt:lpstr>Number of Addresses (b)</vt:lpstr>
      <vt:lpstr>Number of Addresses (c)</vt:lpstr>
      <vt:lpstr>Number of Addresses (d)</vt:lpstr>
      <vt:lpstr>How Many Addresses</vt:lpstr>
      <vt:lpstr>Instruction Set Design Decisions (1)</vt:lpstr>
      <vt:lpstr>Design Decisions (2)</vt:lpstr>
      <vt:lpstr>Jadi di pertemuan ini</vt:lpstr>
      <vt:lpstr>Pertemuan Selanjutnya</vt:lpstr>
      <vt:lpstr>Pertanyaan </vt:lpstr>
      <vt:lpstr>Presentasi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10 Instruction Sets</dc:title>
  <dc:creator>Adrian J Pullin</dc:creator>
  <cp:lastModifiedBy>Rismi Yati</cp:lastModifiedBy>
  <cp:revision>87</cp:revision>
  <dcterms:created xsi:type="dcterms:W3CDTF">1998-10-08T12:50:13Z</dcterms:created>
  <dcterms:modified xsi:type="dcterms:W3CDTF">2021-04-19T02:28:30Z</dcterms:modified>
</cp:coreProperties>
</file>